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949" r:id="rId1"/>
    <p:sldMasterId id="2147484136" r:id="rId2"/>
    <p:sldMasterId id="2147484183" r:id="rId3"/>
  </p:sldMasterIdLst>
  <p:notesMasterIdLst>
    <p:notesMasterId r:id="rId22"/>
  </p:notesMasterIdLst>
  <p:sldIdLst>
    <p:sldId id="7233" r:id="rId4"/>
    <p:sldId id="13431" r:id="rId5"/>
    <p:sldId id="7265" r:id="rId6"/>
    <p:sldId id="7270" r:id="rId7"/>
    <p:sldId id="13427" r:id="rId8"/>
    <p:sldId id="7266" r:id="rId9"/>
    <p:sldId id="11228" r:id="rId10"/>
    <p:sldId id="13428" r:id="rId11"/>
    <p:sldId id="7268" r:id="rId12"/>
    <p:sldId id="7267" r:id="rId13"/>
    <p:sldId id="13429" r:id="rId14"/>
    <p:sldId id="7252" r:id="rId15"/>
    <p:sldId id="7235" r:id="rId16"/>
    <p:sldId id="7256" r:id="rId17"/>
    <p:sldId id="13430" r:id="rId18"/>
    <p:sldId id="7262" r:id="rId19"/>
    <p:sldId id="7264" r:id="rId20"/>
    <p:sldId id="7230" r:id="rId21"/>
  </p:sldIdLst>
  <p:sldSz cx="17340263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0066"/>
    <a:srgbClr val="FF00FF"/>
    <a:srgbClr val="6699FF"/>
    <a:srgbClr val="FFFF66"/>
    <a:srgbClr val="0000FF"/>
    <a:srgbClr val="000000"/>
    <a:srgbClr val="66FF66"/>
    <a:srgbClr val="FF6699"/>
    <a:srgbClr val="66FF99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8EEF1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367DA2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952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>
        <a:font>
          <a:latin typeface="Helvetica"/>
          <a:ea typeface="Helvetica"/>
          <a:cs typeface="Helvetica"/>
        </a:font>
        <a:srgbClr val="367DA2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952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952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64B2DF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89560" autoAdjust="0"/>
  </p:normalViewPr>
  <p:slideViewPr>
    <p:cSldViewPr snapToGrid="0">
      <p:cViewPr varScale="1">
        <p:scale>
          <a:sx n="78" d="100"/>
          <a:sy n="78" d="100"/>
        </p:scale>
        <p:origin x="696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273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e Biwei" userId="47bf0fd25fe428f2" providerId="LiveId" clId="{069E1930-BA47-274C-8415-DB026EE20290}"/>
    <pc:docChg chg="modSld modShowInfo">
      <pc:chgData name="Xie Biwei" userId="47bf0fd25fe428f2" providerId="LiveId" clId="{069E1930-BA47-274C-8415-DB026EE20290}" dt="2020-11-27T15:12:32.374" v="462"/>
      <pc:docMkLst>
        <pc:docMk/>
      </pc:docMkLst>
      <pc:sldChg chg="modTransition">
        <pc:chgData name="Xie Biwei" userId="47bf0fd25fe428f2" providerId="LiveId" clId="{069E1930-BA47-274C-8415-DB026EE20290}" dt="2020-11-27T15:12:32.374" v="462"/>
        <pc:sldMkLst>
          <pc:docMk/>
          <pc:sldMk cId="3833389041" sldId="1267"/>
        </pc:sldMkLst>
      </pc:sldChg>
      <pc:sldChg chg="modTransition">
        <pc:chgData name="Xie Biwei" userId="47bf0fd25fe428f2" providerId="LiveId" clId="{069E1930-BA47-274C-8415-DB026EE20290}" dt="2020-11-27T15:12:32.374" v="462"/>
        <pc:sldMkLst>
          <pc:docMk/>
          <pc:sldMk cId="3275570045" sldId="3945"/>
        </pc:sldMkLst>
      </pc:sldChg>
      <pc:sldChg chg="modTransition">
        <pc:chgData name="Xie Biwei" userId="47bf0fd25fe428f2" providerId="LiveId" clId="{069E1930-BA47-274C-8415-DB026EE20290}" dt="2020-11-27T15:12:32.374" v="462"/>
        <pc:sldMkLst>
          <pc:docMk/>
          <pc:sldMk cId="3439017443" sldId="3947"/>
        </pc:sldMkLst>
      </pc:sldChg>
      <pc:sldChg chg="modTransition">
        <pc:chgData name="Xie Biwei" userId="47bf0fd25fe428f2" providerId="LiveId" clId="{069E1930-BA47-274C-8415-DB026EE20290}" dt="2020-11-27T15:12:32.374" v="462"/>
        <pc:sldMkLst>
          <pc:docMk/>
          <pc:sldMk cId="1260849630" sldId="4515"/>
        </pc:sldMkLst>
      </pc:sldChg>
      <pc:sldChg chg="modTransition">
        <pc:chgData name="Xie Biwei" userId="47bf0fd25fe428f2" providerId="LiveId" clId="{069E1930-BA47-274C-8415-DB026EE20290}" dt="2020-11-27T15:12:32.374" v="462"/>
        <pc:sldMkLst>
          <pc:docMk/>
          <pc:sldMk cId="3195710108" sldId="4545"/>
        </pc:sldMkLst>
      </pc:sldChg>
      <pc:sldChg chg="addSp modSp modTransition">
        <pc:chgData name="Xie Biwei" userId="47bf0fd25fe428f2" providerId="LiveId" clId="{069E1930-BA47-274C-8415-DB026EE20290}" dt="2020-11-27T15:12:32.374" v="462"/>
        <pc:sldMkLst>
          <pc:docMk/>
          <pc:sldMk cId="1948515041" sldId="4558"/>
        </pc:sldMkLst>
        <pc:spChg chg="mod">
          <ac:chgData name="Xie Biwei" userId="47bf0fd25fe428f2" providerId="LiveId" clId="{069E1930-BA47-274C-8415-DB026EE20290}" dt="2020-11-27T05:23:25.678" v="449" actId="20577"/>
          <ac:spMkLst>
            <pc:docMk/>
            <pc:sldMk cId="1948515041" sldId="4558"/>
            <ac:spMk id="3" creationId="{5572BB59-5B8D-425C-AFAA-7D21C76ED906}"/>
          </ac:spMkLst>
        </pc:spChg>
        <pc:picChg chg="add">
          <ac:chgData name="Xie Biwei" userId="47bf0fd25fe428f2" providerId="LiveId" clId="{069E1930-BA47-274C-8415-DB026EE20290}" dt="2020-11-27T05:23:22.643" v="447"/>
          <ac:picMkLst>
            <pc:docMk/>
            <pc:sldMk cId="1948515041" sldId="4558"/>
            <ac:picMk id="4" creationId="{04DE34AD-9A2C-A940-9995-C6270A8A19FF}"/>
          </ac:picMkLst>
        </pc:picChg>
        <pc:picChg chg="add">
          <ac:chgData name="Xie Biwei" userId="47bf0fd25fe428f2" providerId="LiveId" clId="{069E1930-BA47-274C-8415-DB026EE20290}" dt="2020-11-27T05:23:22.643" v="447"/>
          <ac:picMkLst>
            <pc:docMk/>
            <pc:sldMk cId="1948515041" sldId="4558"/>
            <ac:picMk id="5" creationId="{3C8D2191-6A05-DD45-B7DB-B5A6380F7D5D}"/>
          </ac:picMkLst>
        </pc:picChg>
        <pc:picChg chg="add">
          <ac:chgData name="Xie Biwei" userId="47bf0fd25fe428f2" providerId="LiveId" clId="{069E1930-BA47-274C-8415-DB026EE20290}" dt="2020-11-27T05:23:22.643" v="447"/>
          <ac:picMkLst>
            <pc:docMk/>
            <pc:sldMk cId="1948515041" sldId="4558"/>
            <ac:picMk id="6" creationId="{4B6B48D0-2355-754D-93E2-48DC69E4855B}"/>
          </ac:picMkLst>
        </pc:picChg>
      </pc:sldChg>
      <pc:sldChg chg="modSp modTransition">
        <pc:chgData name="Xie Biwei" userId="47bf0fd25fe428f2" providerId="LiveId" clId="{069E1930-BA47-274C-8415-DB026EE20290}" dt="2020-11-27T15:12:32.374" v="462"/>
        <pc:sldMkLst>
          <pc:docMk/>
          <pc:sldMk cId="519315803" sldId="4574"/>
        </pc:sldMkLst>
        <pc:spChg chg="mod">
          <ac:chgData name="Xie Biwei" userId="47bf0fd25fe428f2" providerId="LiveId" clId="{069E1930-BA47-274C-8415-DB026EE20290}" dt="2020-11-27T05:16:28.705" v="431" actId="20577"/>
          <ac:spMkLst>
            <pc:docMk/>
            <pc:sldMk cId="519315803" sldId="4574"/>
            <ac:spMk id="4" creationId="{00000000-0000-0000-0000-000000000000}"/>
          </ac:spMkLst>
        </pc:spChg>
        <pc:spChg chg="mod">
          <ac:chgData name="Xie Biwei" userId="47bf0fd25fe428f2" providerId="LiveId" clId="{069E1930-BA47-274C-8415-DB026EE20290}" dt="2020-11-27T05:23:57.676" v="458" actId="20577"/>
          <ac:spMkLst>
            <pc:docMk/>
            <pc:sldMk cId="519315803" sldId="4574"/>
            <ac:spMk id="6" creationId="{00000000-0000-0000-0000-000000000000}"/>
          </ac:spMkLst>
        </pc:spChg>
      </pc:sldChg>
      <pc:sldChg chg="modSp modTransition">
        <pc:chgData name="Xie Biwei" userId="47bf0fd25fe428f2" providerId="LiveId" clId="{069E1930-BA47-274C-8415-DB026EE20290}" dt="2020-11-27T15:12:32.374" v="462"/>
        <pc:sldMkLst>
          <pc:docMk/>
          <pc:sldMk cId="3527742797" sldId="4575"/>
        </pc:sldMkLst>
        <pc:spChg chg="mod">
          <ac:chgData name="Xie Biwei" userId="47bf0fd25fe428f2" providerId="LiveId" clId="{069E1930-BA47-274C-8415-DB026EE20290}" dt="2020-11-27T05:16:50.209" v="439" actId="20577"/>
          <ac:spMkLst>
            <pc:docMk/>
            <pc:sldMk cId="3527742797" sldId="4575"/>
            <ac:spMk id="4" creationId="{00000000-0000-0000-0000-000000000000}"/>
          </ac:spMkLst>
        </pc:spChg>
        <pc:spChg chg="mod">
          <ac:chgData name="Xie Biwei" userId="47bf0fd25fe428f2" providerId="LiveId" clId="{069E1930-BA47-274C-8415-DB026EE20290}" dt="2020-11-27T05:15:34.674" v="412" actId="20577"/>
          <ac:spMkLst>
            <pc:docMk/>
            <pc:sldMk cId="3527742797" sldId="4575"/>
            <ac:spMk id="6" creationId="{00000000-0000-0000-0000-000000000000}"/>
          </ac:spMkLst>
        </pc:spChg>
      </pc:sldChg>
      <pc:sldChg chg="modTransition">
        <pc:chgData name="Xie Biwei" userId="47bf0fd25fe428f2" providerId="LiveId" clId="{069E1930-BA47-274C-8415-DB026EE20290}" dt="2020-11-27T15:12:32.374" v="462"/>
        <pc:sldMkLst>
          <pc:docMk/>
          <pc:sldMk cId="1102279965" sldId="4630"/>
        </pc:sldMkLst>
      </pc:sldChg>
      <pc:sldChg chg="modTransition">
        <pc:chgData name="Xie Biwei" userId="47bf0fd25fe428f2" providerId="LiveId" clId="{069E1930-BA47-274C-8415-DB026EE20290}" dt="2020-11-27T15:12:32.374" v="462"/>
        <pc:sldMkLst>
          <pc:docMk/>
          <pc:sldMk cId="3850550352" sldId="4644"/>
        </pc:sldMkLst>
      </pc:sldChg>
      <pc:sldChg chg="modTransition">
        <pc:chgData name="Xie Biwei" userId="47bf0fd25fe428f2" providerId="LiveId" clId="{069E1930-BA47-274C-8415-DB026EE20290}" dt="2020-11-27T15:12:32.374" v="462"/>
        <pc:sldMkLst>
          <pc:docMk/>
          <pc:sldMk cId="4147280251" sldId="4650"/>
        </pc:sldMkLst>
      </pc:sldChg>
      <pc:sldChg chg="modSp modTransition">
        <pc:chgData name="Xie Biwei" userId="47bf0fd25fe428f2" providerId="LiveId" clId="{069E1930-BA47-274C-8415-DB026EE20290}" dt="2020-11-27T15:12:32.374" v="462"/>
        <pc:sldMkLst>
          <pc:docMk/>
          <pc:sldMk cId="1858022684" sldId="4672"/>
        </pc:sldMkLst>
        <pc:spChg chg="mod">
          <ac:chgData name="Xie Biwei" userId="47bf0fd25fe428f2" providerId="LiveId" clId="{069E1930-BA47-274C-8415-DB026EE20290}" dt="2020-11-27T05:23:34.507" v="453" actId="20577"/>
          <ac:spMkLst>
            <pc:docMk/>
            <pc:sldMk cId="1858022684" sldId="4672"/>
            <ac:spMk id="2" creationId="{00F6433E-AB32-4653-BF80-E6ABB304CD8C}"/>
          </ac:spMkLst>
        </pc:spChg>
      </pc:sldChg>
      <pc:sldChg chg="modTransition">
        <pc:chgData name="Xie Biwei" userId="47bf0fd25fe428f2" providerId="LiveId" clId="{069E1930-BA47-274C-8415-DB026EE20290}" dt="2020-11-27T15:12:32.374" v="462"/>
        <pc:sldMkLst>
          <pc:docMk/>
          <pc:sldMk cId="3657047695" sldId="4725"/>
        </pc:sldMkLst>
      </pc:sldChg>
      <pc:sldChg chg="modTransition">
        <pc:chgData name="Xie Biwei" userId="47bf0fd25fe428f2" providerId="LiveId" clId="{069E1930-BA47-274C-8415-DB026EE20290}" dt="2020-11-27T15:12:32.374" v="462"/>
        <pc:sldMkLst>
          <pc:docMk/>
          <pc:sldMk cId="1395127823" sldId="4741"/>
        </pc:sldMkLst>
      </pc:sldChg>
      <pc:sldChg chg="modTransition">
        <pc:chgData name="Xie Biwei" userId="47bf0fd25fe428f2" providerId="LiveId" clId="{069E1930-BA47-274C-8415-DB026EE20290}" dt="2020-11-27T15:12:32.374" v="462"/>
        <pc:sldMkLst>
          <pc:docMk/>
          <pc:sldMk cId="4206353460" sldId="4757"/>
        </pc:sldMkLst>
      </pc:sldChg>
      <pc:sldChg chg="modTransition">
        <pc:chgData name="Xie Biwei" userId="47bf0fd25fe428f2" providerId="LiveId" clId="{069E1930-BA47-274C-8415-DB026EE20290}" dt="2020-11-27T15:12:32.374" v="462"/>
        <pc:sldMkLst>
          <pc:docMk/>
          <pc:sldMk cId="674841283" sldId="4760"/>
        </pc:sldMkLst>
      </pc:sldChg>
      <pc:sldChg chg="modTransition">
        <pc:chgData name="Xie Biwei" userId="47bf0fd25fe428f2" providerId="LiveId" clId="{069E1930-BA47-274C-8415-DB026EE20290}" dt="2020-11-27T15:12:32.374" v="462"/>
        <pc:sldMkLst>
          <pc:docMk/>
          <pc:sldMk cId="192621937" sldId="4775"/>
        </pc:sldMkLst>
      </pc:sldChg>
      <pc:sldChg chg="modTransition">
        <pc:chgData name="Xie Biwei" userId="47bf0fd25fe428f2" providerId="LiveId" clId="{069E1930-BA47-274C-8415-DB026EE20290}" dt="2020-11-27T15:12:32.374" v="462"/>
        <pc:sldMkLst>
          <pc:docMk/>
          <pc:sldMk cId="3342842434" sldId="4781"/>
        </pc:sldMkLst>
      </pc:sldChg>
      <pc:sldChg chg="modTransition">
        <pc:chgData name="Xie Biwei" userId="47bf0fd25fe428f2" providerId="LiveId" clId="{069E1930-BA47-274C-8415-DB026EE20290}" dt="2020-11-27T15:12:32.374" v="462"/>
        <pc:sldMkLst>
          <pc:docMk/>
          <pc:sldMk cId="3029734533" sldId="4782"/>
        </pc:sldMkLst>
      </pc:sldChg>
      <pc:sldChg chg="modTransition">
        <pc:chgData name="Xie Biwei" userId="47bf0fd25fe428f2" providerId="LiveId" clId="{069E1930-BA47-274C-8415-DB026EE20290}" dt="2020-11-27T15:12:32.374" v="462"/>
        <pc:sldMkLst>
          <pc:docMk/>
          <pc:sldMk cId="3868993448" sldId="4783"/>
        </pc:sldMkLst>
      </pc:sldChg>
      <pc:sldChg chg="modTransition">
        <pc:chgData name="Xie Biwei" userId="47bf0fd25fe428f2" providerId="LiveId" clId="{069E1930-BA47-274C-8415-DB026EE20290}" dt="2020-11-27T15:12:32.374" v="462"/>
        <pc:sldMkLst>
          <pc:docMk/>
          <pc:sldMk cId="2156175162" sldId="4784"/>
        </pc:sldMkLst>
      </pc:sldChg>
      <pc:sldChg chg="modTransition">
        <pc:chgData name="Xie Biwei" userId="47bf0fd25fe428f2" providerId="LiveId" clId="{069E1930-BA47-274C-8415-DB026EE20290}" dt="2020-11-27T15:12:32.374" v="462"/>
        <pc:sldMkLst>
          <pc:docMk/>
          <pc:sldMk cId="2128202321" sldId="4788"/>
        </pc:sldMkLst>
      </pc:sldChg>
      <pc:sldChg chg="modTransition">
        <pc:chgData name="Xie Biwei" userId="47bf0fd25fe428f2" providerId="LiveId" clId="{069E1930-BA47-274C-8415-DB026EE20290}" dt="2020-11-27T15:12:32.374" v="462"/>
        <pc:sldMkLst>
          <pc:docMk/>
          <pc:sldMk cId="2353255297" sldId="4789"/>
        </pc:sldMkLst>
      </pc:sldChg>
      <pc:sldChg chg="modTransition">
        <pc:chgData name="Xie Biwei" userId="47bf0fd25fe428f2" providerId="LiveId" clId="{069E1930-BA47-274C-8415-DB026EE20290}" dt="2020-11-27T15:12:32.374" v="462"/>
        <pc:sldMkLst>
          <pc:docMk/>
          <pc:sldMk cId="3180110113" sldId="4794"/>
        </pc:sldMkLst>
      </pc:sldChg>
      <pc:sldChg chg="modTransition">
        <pc:chgData name="Xie Biwei" userId="47bf0fd25fe428f2" providerId="LiveId" clId="{069E1930-BA47-274C-8415-DB026EE20290}" dt="2020-11-27T15:12:32.374" v="462"/>
        <pc:sldMkLst>
          <pc:docMk/>
          <pc:sldMk cId="473138519" sldId="4797"/>
        </pc:sldMkLst>
      </pc:sldChg>
      <pc:sldChg chg="modTransition">
        <pc:chgData name="Xie Biwei" userId="47bf0fd25fe428f2" providerId="LiveId" clId="{069E1930-BA47-274C-8415-DB026EE20290}" dt="2020-11-27T15:12:32.374" v="462"/>
        <pc:sldMkLst>
          <pc:docMk/>
          <pc:sldMk cId="3856047709" sldId="4799"/>
        </pc:sldMkLst>
      </pc:sldChg>
      <pc:sldChg chg="modTransition">
        <pc:chgData name="Xie Biwei" userId="47bf0fd25fe428f2" providerId="LiveId" clId="{069E1930-BA47-274C-8415-DB026EE20290}" dt="2020-11-27T15:12:32.374" v="462"/>
        <pc:sldMkLst>
          <pc:docMk/>
          <pc:sldMk cId="2379160722" sldId="4808"/>
        </pc:sldMkLst>
      </pc:sldChg>
      <pc:sldChg chg="modTransition">
        <pc:chgData name="Xie Biwei" userId="47bf0fd25fe428f2" providerId="LiveId" clId="{069E1930-BA47-274C-8415-DB026EE20290}" dt="2020-11-27T15:12:32.374" v="462"/>
        <pc:sldMkLst>
          <pc:docMk/>
          <pc:sldMk cId="553861153" sldId="4809"/>
        </pc:sldMkLst>
      </pc:sldChg>
      <pc:sldChg chg="modTransition">
        <pc:chgData name="Xie Biwei" userId="47bf0fd25fe428f2" providerId="LiveId" clId="{069E1930-BA47-274C-8415-DB026EE20290}" dt="2020-11-27T15:12:32.374" v="462"/>
        <pc:sldMkLst>
          <pc:docMk/>
          <pc:sldMk cId="4007024052" sldId="4810"/>
        </pc:sldMkLst>
      </pc:sldChg>
      <pc:sldChg chg="modTransition">
        <pc:chgData name="Xie Biwei" userId="47bf0fd25fe428f2" providerId="LiveId" clId="{069E1930-BA47-274C-8415-DB026EE20290}" dt="2020-11-27T15:12:32.374" v="462"/>
        <pc:sldMkLst>
          <pc:docMk/>
          <pc:sldMk cId="2224013532" sldId="4811"/>
        </pc:sldMkLst>
      </pc:sldChg>
      <pc:sldChg chg="modTransition">
        <pc:chgData name="Xie Biwei" userId="47bf0fd25fe428f2" providerId="LiveId" clId="{069E1930-BA47-274C-8415-DB026EE20290}" dt="2020-11-27T15:12:32.374" v="462"/>
        <pc:sldMkLst>
          <pc:docMk/>
          <pc:sldMk cId="3381153814" sldId="4812"/>
        </pc:sldMkLst>
      </pc:sldChg>
    </pc:docChg>
  </pc:docChgLst>
  <pc:docChgLst>
    <pc:chgData name="Xie Biwei" userId="47bf0fd25fe428f2" providerId="LiveId" clId="{93EFF641-B844-504E-9B42-8B545FCFF319}"/>
    <pc:docChg chg="undo custSel addSld delSld modSld sldOrd addMainMaster delMainMaster">
      <pc:chgData name="Xie Biwei" userId="47bf0fd25fe428f2" providerId="LiveId" clId="{93EFF641-B844-504E-9B42-8B545FCFF319}" dt="2020-12-20T16:11:54.921" v="1160" actId="20577"/>
      <pc:docMkLst>
        <pc:docMk/>
      </pc:docMkLst>
      <pc:sldChg chg="modSp add mod">
        <pc:chgData name="Xie Biwei" userId="47bf0fd25fe428f2" providerId="LiveId" clId="{93EFF641-B844-504E-9B42-8B545FCFF319}" dt="2020-12-20T15:46:58.245" v="228" actId="1076"/>
        <pc:sldMkLst>
          <pc:docMk/>
          <pc:sldMk cId="4004216951" sldId="284"/>
        </pc:sldMkLst>
        <pc:spChg chg="mod">
          <ac:chgData name="Xie Biwei" userId="47bf0fd25fe428f2" providerId="LiveId" clId="{93EFF641-B844-504E-9B42-8B545FCFF319}" dt="2020-12-20T15:46:42.660" v="223" actId="120"/>
          <ac:spMkLst>
            <pc:docMk/>
            <pc:sldMk cId="4004216951" sldId="284"/>
            <ac:spMk id="4" creationId="{B95C38D6-49D1-45EC-AF3B-1C688AAB53B6}"/>
          </ac:spMkLst>
        </pc:spChg>
        <pc:spChg chg="mod">
          <ac:chgData name="Xie Biwei" userId="47bf0fd25fe428f2" providerId="LiveId" clId="{93EFF641-B844-504E-9B42-8B545FCFF319}" dt="2020-12-20T15:46:58.245" v="228" actId="1076"/>
          <ac:spMkLst>
            <pc:docMk/>
            <pc:sldMk cId="4004216951" sldId="284"/>
            <ac:spMk id="6" creationId="{25606F3F-82D3-4AD5-9C1B-5A629FF0FC9C}"/>
          </ac:spMkLst>
        </pc:spChg>
      </pc:sldChg>
      <pc:sldChg chg="del">
        <pc:chgData name="Xie Biwei" userId="47bf0fd25fe428f2" providerId="LiveId" clId="{93EFF641-B844-504E-9B42-8B545FCFF319}" dt="2020-12-20T15:35:47.770" v="112" actId="2696"/>
        <pc:sldMkLst>
          <pc:docMk/>
          <pc:sldMk cId="3833389041" sldId="1267"/>
        </pc:sldMkLst>
      </pc:sldChg>
      <pc:sldChg chg="add del">
        <pc:chgData name="Xie Biwei" userId="47bf0fd25fe428f2" providerId="LiveId" clId="{93EFF641-B844-504E-9B42-8B545FCFF319}" dt="2020-12-20T15:35:43.676" v="109" actId="2696"/>
        <pc:sldMkLst>
          <pc:docMk/>
          <pc:sldMk cId="1615630467" sldId="3786"/>
        </pc:sldMkLst>
      </pc:sldChg>
      <pc:sldChg chg="modSp mod">
        <pc:chgData name="Xie Biwei" userId="47bf0fd25fe428f2" providerId="LiveId" clId="{93EFF641-B844-504E-9B42-8B545FCFF319}" dt="2020-12-20T15:33:24.495" v="103" actId="20577"/>
        <pc:sldMkLst>
          <pc:docMk/>
          <pc:sldMk cId="3275570045" sldId="3945"/>
        </pc:sldMkLst>
        <pc:spChg chg="mod">
          <ac:chgData name="Xie Biwei" userId="47bf0fd25fe428f2" providerId="LiveId" clId="{93EFF641-B844-504E-9B42-8B545FCFF319}" dt="2020-12-20T15:33:24.495" v="103" actId="20577"/>
          <ac:spMkLst>
            <pc:docMk/>
            <pc:sldMk cId="3275570045" sldId="3945"/>
            <ac:spMk id="6" creationId="{14686098-A95F-45BC-907E-0D252162A5E3}"/>
          </ac:spMkLst>
        </pc:spChg>
      </pc:sldChg>
      <pc:sldChg chg="del">
        <pc:chgData name="Xie Biwei" userId="47bf0fd25fe428f2" providerId="LiveId" clId="{93EFF641-B844-504E-9B42-8B545FCFF319}" dt="2020-12-20T15:31:34.757" v="94" actId="2696"/>
        <pc:sldMkLst>
          <pc:docMk/>
          <pc:sldMk cId="1260849630" sldId="4515"/>
        </pc:sldMkLst>
      </pc:sldChg>
      <pc:sldChg chg="delSp modSp mod">
        <pc:chgData name="Xie Biwei" userId="47bf0fd25fe428f2" providerId="LiveId" clId="{93EFF641-B844-504E-9B42-8B545FCFF319}" dt="2020-12-20T16:08:15.574" v="1063" actId="1076"/>
        <pc:sldMkLst>
          <pc:docMk/>
          <pc:sldMk cId="1948515041" sldId="4558"/>
        </pc:sldMkLst>
        <pc:spChg chg="mod">
          <ac:chgData name="Xie Biwei" userId="47bf0fd25fe428f2" providerId="LiveId" clId="{93EFF641-B844-504E-9B42-8B545FCFF319}" dt="2020-12-20T15:28:29.088" v="48" actId="20577"/>
          <ac:spMkLst>
            <pc:docMk/>
            <pc:sldMk cId="1948515041" sldId="4558"/>
            <ac:spMk id="2" creationId="{C0DA1A33-B801-4CF2-8612-485D9DA5F0EA}"/>
          </ac:spMkLst>
        </pc:spChg>
        <pc:spChg chg="mod">
          <ac:chgData name="Xie Biwei" userId="47bf0fd25fe428f2" providerId="LiveId" clId="{93EFF641-B844-504E-9B42-8B545FCFF319}" dt="2020-12-20T16:08:15.574" v="1063" actId="1076"/>
          <ac:spMkLst>
            <pc:docMk/>
            <pc:sldMk cId="1948515041" sldId="4558"/>
            <ac:spMk id="3" creationId="{5572BB59-5B8D-425C-AFAA-7D21C76ED906}"/>
          </ac:spMkLst>
        </pc:spChg>
        <pc:picChg chg="del">
          <ac:chgData name="Xie Biwei" userId="47bf0fd25fe428f2" providerId="LiveId" clId="{93EFF641-B844-504E-9B42-8B545FCFF319}" dt="2020-12-20T16:08:09.996" v="1061" actId="478"/>
          <ac:picMkLst>
            <pc:docMk/>
            <pc:sldMk cId="1948515041" sldId="4558"/>
            <ac:picMk id="4" creationId="{04DE34AD-9A2C-A940-9995-C6270A8A19FF}"/>
          </ac:picMkLst>
        </pc:picChg>
        <pc:picChg chg="del">
          <ac:chgData name="Xie Biwei" userId="47bf0fd25fe428f2" providerId="LiveId" clId="{93EFF641-B844-504E-9B42-8B545FCFF319}" dt="2020-12-20T16:08:11.201" v="1062" actId="478"/>
          <ac:picMkLst>
            <pc:docMk/>
            <pc:sldMk cId="1948515041" sldId="4558"/>
            <ac:picMk id="5" creationId="{3C8D2191-6A05-DD45-B7DB-B5A6380F7D5D}"/>
          </ac:picMkLst>
        </pc:picChg>
        <pc:picChg chg="del">
          <ac:chgData name="Xie Biwei" userId="47bf0fd25fe428f2" providerId="LiveId" clId="{93EFF641-B844-504E-9B42-8B545FCFF319}" dt="2020-12-20T16:08:09.996" v="1061" actId="478"/>
          <ac:picMkLst>
            <pc:docMk/>
            <pc:sldMk cId="1948515041" sldId="4558"/>
            <ac:picMk id="6" creationId="{4B6B48D0-2355-754D-93E2-48DC69E4855B}"/>
          </ac:picMkLst>
        </pc:picChg>
        <pc:picChg chg="del">
          <ac:chgData name="Xie Biwei" userId="47bf0fd25fe428f2" providerId="LiveId" clId="{93EFF641-B844-504E-9B42-8B545FCFF319}" dt="2020-12-20T16:08:09.996" v="1061" actId="478"/>
          <ac:picMkLst>
            <pc:docMk/>
            <pc:sldMk cId="1948515041" sldId="4558"/>
            <ac:picMk id="7" creationId="{00000000-0000-0000-0000-000000000000}"/>
          </ac:picMkLst>
        </pc:picChg>
      </pc:sldChg>
      <pc:sldChg chg="del">
        <pc:chgData name="Xie Biwei" userId="47bf0fd25fe428f2" providerId="LiveId" clId="{93EFF641-B844-504E-9B42-8B545FCFF319}" dt="2020-12-20T15:35:44.901" v="110" actId="2696"/>
        <pc:sldMkLst>
          <pc:docMk/>
          <pc:sldMk cId="519315803" sldId="4574"/>
        </pc:sldMkLst>
      </pc:sldChg>
      <pc:sldChg chg="del">
        <pc:chgData name="Xie Biwei" userId="47bf0fd25fe428f2" providerId="LiveId" clId="{93EFF641-B844-504E-9B42-8B545FCFF319}" dt="2020-12-20T15:35:40.598" v="107" actId="2696"/>
        <pc:sldMkLst>
          <pc:docMk/>
          <pc:sldMk cId="3527742797" sldId="4575"/>
        </pc:sldMkLst>
      </pc:sldChg>
      <pc:sldChg chg="del">
        <pc:chgData name="Xie Biwei" userId="47bf0fd25fe428f2" providerId="LiveId" clId="{93EFF641-B844-504E-9B42-8B545FCFF319}" dt="2020-12-20T15:28:48.092" v="49" actId="2696"/>
        <pc:sldMkLst>
          <pc:docMk/>
          <pc:sldMk cId="1102279965" sldId="4630"/>
        </pc:sldMkLst>
      </pc:sldChg>
      <pc:sldChg chg="addSp modSp mod modAnim">
        <pc:chgData name="Xie Biwei" userId="47bf0fd25fe428f2" providerId="LiveId" clId="{93EFF641-B844-504E-9B42-8B545FCFF319}" dt="2020-12-20T15:30:40.004" v="81" actId="692"/>
        <pc:sldMkLst>
          <pc:docMk/>
          <pc:sldMk cId="3850550352" sldId="4644"/>
        </pc:sldMkLst>
        <pc:spChg chg="add mod">
          <ac:chgData name="Xie Biwei" userId="47bf0fd25fe428f2" providerId="LiveId" clId="{93EFF641-B844-504E-9B42-8B545FCFF319}" dt="2020-12-20T15:30:40.004" v="81" actId="692"/>
          <ac:spMkLst>
            <pc:docMk/>
            <pc:sldMk cId="3850550352" sldId="4644"/>
            <ac:spMk id="5" creationId="{63E14FF5-AA97-BF4A-AC89-7B3C10CBB268}"/>
          </ac:spMkLst>
        </pc:spChg>
      </pc:sldChg>
      <pc:sldChg chg="del">
        <pc:chgData name="Xie Biwei" userId="47bf0fd25fe428f2" providerId="LiveId" clId="{93EFF641-B844-504E-9B42-8B545FCFF319}" dt="2020-12-20T15:30:57.415" v="82" actId="2696"/>
        <pc:sldMkLst>
          <pc:docMk/>
          <pc:sldMk cId="4147280251" sldId="4650"/>
        </pc:sldMkLst>
      </pc:sldChg>
      <pc:sldChg chg="del">
        <pc:chgData name="Xie Biwei" userId="47bf0fd25fe428f2" providerId="LiveId" clId="{93EFF641-B844-504E-9B42-8B545FCFF319}" dt="2020-12-20T15:31:32.949" v="93" actId="2696"/>
        <pc:sldMkLst>
          <pc:docMk/>
          <pc:sldMk cId="1858022684" sldId="4672"/>
        </pc:sldMkLst>
      </pc:sldChg>
      <pc:sldChg chg="del">
        <pc:chgData name="Xie Biwei" userId="47bf0fd25fe428f2" providerId="LiveId" clId="{93EFF641-B844-504E-9B42-8B545FCFF319}" dt="2020-12-20T15:31:36.477" v="95" actId="2696"/>
        <pc:sldMkLst>
          <pc:docMk/>
          <pc:sldMk cId="3657047695" sldId="4725"/>
        </pc:sldMkLst>
      </pc:sldChg>
      <pc:sldChg chg="modSp add del mod ord">
        <pc:chgData name="Xie Biwei" userId="47bf0fd25fe428f2" providerId="LiveId" clId="{93EFF641-B844-504E-9B42-8B545FCFF319}" dt="2020-12-20T15:41:48.917" v="213" actId="207"/>
        <pc:sldMkLst>
          <pc:docMk/>
          <pc:sldMk cId="674841283" sldId="4760"/>
        </pc:sldMkLst>
        <pc:spChg chg="mod">
          <ac:chgData name="Xie Biwei" userId="47bf0fd25fe428f2" providerId="LiveId" clId="{93EFF641-B844-504E-9B42-8B545FCFF319}" dt="2020-12-20T15:41:48.917" v="213" actId="207"/>
          <ac:spMkLst>
            <pc:docMk/>
            <pc:sldMk cId="674841283" sldId="4760"/>
            <ac:spMk id="3" creationId="{3FA9D02C-0130-4A07-9623-EE0D3593480C}"/>
          </ac:spMkLst>
        </pc:spChg>
      </pc:sldChg>
      <pc:sldChg chg="del">
        <pc:chgData name="Xie Biwei" userId="47bf0fd25fe428f2" providerId="LiveId" clId="{93EFF641-B844-504E-9B42-8B545FCFF319}" dt="2020-12-20T15:31:27.610" v="87" actId="2696"/>
        <pc:sldMkLst>
          <pc:docMk/>
          <pc:sldMk cId="192621937" sldId="4775"/>
        </pc:sldMkLst>
      </pc:sldChg>
      <pc:sldChg chg="del">
        <pc:chgData name="Xie Biwei" userId="47bf0fd25fe428f2" providerId="LiveId" clId="{93EFF641-B844-504E-9B42-8B545FCFF319}" dt="2020-12-20T15:31:30.428" v="89" actId="2696"/>
        <pc:sldMkLst>
          <pc:docMk/>
          <pc:sldMk cId="3342842434" sldId="4781"/>
        </pc:sldMkLst>
      </pc:sldChg>
      <pc:sldChg chg="del">
        <pc:chgData name="Xie Biwei" userId="47bf0fd25fe428f2" providerId="LiveId" clId="{93EFF641-B844-504E-9B42-8B545FCFF319}" dt="2020-12-20T15:31:30.934" v="90" actId="2696"/>
        <pc:sldMkLst>
          <pc:docMk/>
          <pc:sldMk cId="3029734533" sldId="4782"/>
        </pc:sldMkLst>
      </pc:sldChg>
      <pc:sldChg chg="del">
        <pc:chgData name="Xie Biwei" userId="47bf0fd25fe428f2" providerId="LiveId" clId="{93EFF641-B844-504E-9B42-8B545FCFF319}" dt="2020-12-20T15:31:31.793" v="91" actId="2696"/>
        <pc:sldMkLst>
          <pc:docMk/>
          <pc:sldMk cId="3868993448" sldId="4783"/>
        </pc:sldMkLst>
      </pc:sldChg>
      <pc:sldChg chg="del">
        <pc:chgData name="Xie Biwei" userId="47bf0fd25fe428f2" providerId="LiveId" clId="{93EFF641-B844-504E-9B42-8B545FCFF319}" dt="2020-12-20T15:31:32.308" v="92" actId="2696"/>
        <pc:sldMkLst>
          <pc:docMk/>
          <pc:sldMk cId="2156175162" sldId="4784"/>
        </pc:sldMkLst>
      </pc:sldChg>
      <pc:sldChg chg="del">
        <pc:chgData name="Xie Biwei" userId="47bf0fd25fe428f2" providerId="LiveId" clId="{93EFF641-B844-504E-9B42-8B545FCFF319}" dt="2020-12-20T15:32:36.948" v="97" actId="2696"/>
        <pc:sldMkLst>
          <pc:docMk/>
          <pc:sldMk cId="2128202321" sldId="4788"/>
        </pc:sldMkLst>
      </pc:sldChg>
      <pc:sldChg chg="del">
        <pc:chgData name="Xie Biwei" userId="47bf0fd25fe428f2" providerId="LiveId" clId="{93EFF641-B844-504E-9B42-8B545FCFF319}" dt="2020-12-20T15:31:37.212" v="96" actId="2696"/>
        <pc:sldMkLst>
          <pc:docMk/>
          <pc:sldMk cId="2353255297" sldId="4789"/>
        </pc:sldMkLst>
      </pc:sldChg>
      <pc:sldChg chg="addSp delSp modSp del mod">
        <pc:chgData name="Xie Biwei" userId="47bf0fd25fe428f2" providerId="LiveId" clId="{93EFF641-B844-504E-9B42-8B545FCFF319}" dt="2020-12-20T15:33:04.596" v="101" actId="2696"/>
        <pc:sldMkLst>
          <pc:docMk/>
          <pc:sldMk cId="3381153814" sldId="4812"/>
        </pc:sldMkLst>
        <pc:spChg chg="add del mod">
          <ac:chgData name="Xie Biwei" userId="47bf0fd25fe428f2" providerId="LiveId" clId="{93EFF641-B844-504E-9B42-8B545FCFF319}" dt="2020-12-20T15:32:54.114" v="99" actId="478"/>
          <ac:spMkLst>
            <pc:docMk/>
            <pc:sldMk cId="3381153814" sldId="4812"/>
            <ac:spMk id="37" creationId="{A72412EA-F5BC-AE45-B6AA-BB2530F65EF5}"/>
          </ac:spMkLst>
        </pc:spChg>
        <pc:spChg chg="add mod">
          <ac:chgData name="Xie Biwei" userId="47bf0fd25fe428f2" providerId="LiveId" clId="{93EFF641-B844-504E-9B42-8B545FCFF319}" dt="2020-12-20T15:32:55.033" v="100"/>
          <ac:spMkLst>
            <pc:docMk/>
            <pc:sldMk cId="3381153814" sldId="4812"/>
            <ac:spMk id="38" creationId="{EC7B3D9F-B313-5D49-8BFE-AD80A6F11DC7}"/>
          </ac:spMkLst>
        </pc:spChg>
      </pc:sldChg>
      <pc:sldChg chg="modSp mod">
        <pc:chgData name="Xie Biwei" userId="47bf0fd25fe428f2" providerId="LiveId" clId="{93EFF641-B844-504E-9B42-8B545FCFF319}" dt="2020-12-20T16:07:47.245" v="1060" actId="57"/>
        <pc:sldMkLst>
          <pc:docMk/>
          <pc:sldMk cId="4059213364" sldId="4818"/>
        </pc:sldMkLst>
        <pc:spChg chg="mod">
          <ac:chgData name="Xie Biwei" userId="47bf0fd25fe428f2" providerId="LiveId" clId="{93EFF641-B844-504E-9B42-8B545FCFF319}" dt="2020-12-20T16:07:47.245" v="1060" actId="57"/>
          <ac:spMkLst>
            <pc:docMk/>
            <pc:sldMk cId="4059213364" sldId="4818"/>
            <ac:spMk id="20" creationId="{00000000-0000-0000-0000-000000000000}"/>
          </ac:spMkLst>
        </pc:spChg>
      </pc:sldChg>
      <pc:sldChg chg="del">
        <pc:chgData name="Xie Biwei" userId="47bf0fd25fe428f2" providerId="LiveId" clId="{93EFF641-B844-504E-9B42-8B545FCFF319}" dt="2020-12-20T15:31:29.625" v="88" actId="2696"/>
        <pc:sldMkLst>
          <pc:docMk/>
          <pc:sldMk cId="2942142149" sldId="4821"/>
        </pc:sldMkLst>
      </pc:sldChg>
      <pc:sldChg chg="del">
        <pc:chgData name="Xie Biwei" userId="47bf0fd25fe428f2" providerId="LiveId" clId="{93EFF641-B844-504E-9B42-8B545FCFF319}" dt="2020-12-20T15:32:37.624" v="98" actId="2696"/>
        <pc:sldMkLst>
          <pc:docMk/>
          <pc:sldMk cId="3854853217" sldId="4822"/>
        </pc:sldMkLst>
      </pc:sldChg>
      <pc:sldChg chg="del">
        <pc:chgData name="Xie Biwei" userId="47bf0fd25fe428f2" providerId="LiveId" clId="{93EFF641-B844-504E-9B42-8B545FCFF319}" dt="2020-12-20T15:36:29.755" v="114" actId="2696"/>
        <pc:sldMkLst>
          <pc:docMk/>
          <pc:sldMk cId="3326529299" sldId="4823"/>
        </pc:sldMkLst>
      </pc:sldChg>
      <pc:sldChg chg="del">
        <pc:chgData name="Xie Biwei" userId="47bf0fd25fe428f2" providerId="LiveId" clId="{93EFF641-B844-504E-9B42-8B545FCFF319}" dt="2020-12-20T15:35:49.137" v="113" actId="2696"/>
        <pc:sldMkLst>
          <pc:docMk/>
          <pc:sldMk cId="1031572759" sldId="4825"/>
        </pc:sldMkLst>
      </pc:sldChg>
      <pc:sldChg chg="del">
        <pc:chgData name="Xie Biwei" userId="47bf0fd25fe428f2" providerId="LiveId" clId="{93EFF641-B844-504E-9B42-8B545FCFF319}" dt="2020-12-20T15:40:35.404" v="211" actId="2696"/>
        <pc:sldMkLst>
          <pc:docMk/>
          <pc:sldMk cId="3556570114" sldId="4826"/>
        </pc:sldMkLst>
      </pc:sldChg>
      <pc:sldChg chg="del">
        <pc:chgData name="Xie Biwei" userId="47bf0fd25fe428f2" providerId="LiveId" clId="{93EFF641-B844-504E-9B42-8B545FCFF319}" dt="2020-12-20T15:35:46.584" v="111" actId="2696"/>
        <pc:sldMkLst>
          <pc:docMk/>
          <pc:sldMk cId="1541709588" sldId="4828"/>
        </pc:sldMkLst>
      </pc:sldChg>
      <pc:sldChg chg="del">
        <pc:chgData name="Xie Biwei" userId="47bf0fd25fe428f2" providerId="LiveId" clId="{93EFF641-B844-504E-9B42-8B545FCFF319}" dt="2020-12-20T15:35:38.033" v="106" actId="2696"/>
        <pc:sldMkLst>
          <pc:docMk/>
          <pc:sldMk cId="3143645903" sldId="4831"/>
        </pc:sldMkLst>
      </pc:sldChg>
      <pc:sldChg chg="del">
        <pc:chgData name="Xie Biwei" userId="47bf0fd25fe428f2" providerId="LiveId" clId="{93EFF641-B844-504E-9B42-8B545FCFF319}" dt="2020-12-20T15:35:37.528" v="105" actId="2696"/>
        <pc:sldMkLst>
          <pc:docMk/>
          <pc:sldMk cId="1090933286" sldId="4832"/>
        </pc:sldMkLst>
      </pc:sldChg>
      <pc:sldChg chg="del">
        <pc:chgData name="Xie Biwei" userId="47bf0fd25fe428f2" providerId="LiveId" clId="{93EFF641-B844-504E-9B42-8B545FCFF319}" dt="2020-12-20T15:35:37.065" v="104" actId="2696"/>
        <pc:sldMkLst>
          <pc:docMk/>
          <pc:sldMk cId="1205057393" sldId="4833"/>
        </pc:sldMkLst>
      </pc:sldChg>
      <pc:sldChg chg="del">
        <pc:chgData name="Xie Biwei" userId="47bf0fd25fe428f2" providerId="LiveId" clId="{93EFF641-B844-504E-9B42-8B545FCFF319}" dt="2020-12-20T16:06:44.289" v="1059" actId="2696"/>
        <pc:sldMkLst>
          <pc:docMk/>
          <pc:sldMk cId="3679518550" sldId="4834"/>
        </pc:sldMkLst>
      </pc:sldChg>
      <pc:sldChg chg="modSp add mod">
        <pc:chgData name="Xie Biwei" userId="47bf0fd25fe428f2" providerId="LiveId" clId="{93EFF641-B844-504E-9B42-8B545FCFF319}" dt="2020-12-20T15:42:06.872" v="218" actId="108"/>
        <pc:sldMkLst>
          <pc:docMk/>
          <pc:sldMk cId="2617198470" sldId="4836"/>
        </pc:sldMkLst>
        <pc:spChg chg="mod">
          <ac:chgData name="Xie Biwei" userId="47bf0fd25fe428f2" providerId="LiveId" clId="{93EFF641-B844-504E-9B42-8B545FCFF319}" dt="2020-12-20T15:42:06.872" v="218" actId="108"/>
          <ac:spMkLst>
            <pc:docMk/>
            <pc:sldMk cId="2617198470" sldId="4836"/>
            <ac:spMk id="3" creationId="{3FA9D02C-0130-4A07-9623-EE0D3593480C}"/>
          </ac:spMkLst>
        </pc:spChg>
      </pc:sldChg>
      <pc:sldChg chg="modSp add mod">
        <pc:chgData name="Xie Biwei" userId="47bf0fd25fe428f2" providerId="LiveId" clId="{93EFF641-B844-504E-9B42-8B545FCFF319}" dt="2020-12-20T15:56:06.646" v="814" actId="108"/>
        <pc:sldMkLst>
          <pc:docMk/>
          <pc:sldMk cId="667238547" sldId="4837"/>
        </pc:sldMkLst>
        <pc:spChg chg="mod">
          <ac:chgData name="Xie Biwei" userId="47bf0fd25fe428f2" providerId="LiveId" clId="{93EFF641-B844-504E-9B42-8B545FCFF319}" dt="2020-12-20T15:56:06.646" v="814" actId="108"/>
          <ac:spMkLst>
            <pc:docMk/>
            <pc:sldMk cId="667238547" sldId="4837"/>
            <ac:spMk id="3" creationId="{3FA9D02C-0130-4A07-9623-EE0D3593480C}"/>
          </ac:spMkLst>
        </pc:spChg>
      </pc:sldChg>
      <pc:sldChg chg="addSp delSp modSp add mod">
        <pc:chgData name="Xie Biwei" userId="47bf0fd25fe428f2" providerId="LiveId" clId="{93EFF641-B844-504E-9B42-8B545FCFF319}" dt="2020-12-20T15:55:46.459" v="808" actId="1037"/>
        <pc:sldMkLst>
          <pc:docMk/>
          <pc:sldMk cId="3911928607" sldId="4838"/>
        </pc:sldMkLst>
        <pc:spChg chg="del">
          <ac:chgData name="Xie Biwei" userId="47bf0fd25fe428f2" providerId="LiveId" clId="{93EFF641-B844-504E-9B42-8B545FCFF319}" dt="2020-12-20T15:49:47.946" v="767" actId="478"/>
          <ac:spMkLst>
            <pc:docMk/>
            <pc:sldMk cId="3911928607" sldId="4838"/>
            <ac:spMk id="2" creationId="{00000000-0000-0000-0000-000000000000}"/>
          </ac:spMkLst>
        </pc:spChg>
        <pc:spChg chg="add">
          <ac:chgData name="Xie Biwei" userId="47bf0fd25fe428f2" providerId="LiveId" clId="{93EFF641-B844-504E-9B42-8B545FCFF319}" dt="2020-12-20T15:50:48.211" v="768"/>
          <ac:spMkLst>
            <pc:docMk/>
            <pc:sldMk cId="3911928607" sldId="4838"/>
            <ac:spMk id="3" creationId="{5B53E526-0ED3-B846-9781-1573A4B52C28}"/>
          </ac:spMkLst>
        </pc:spChg>
        <pc:spChg chg="mod">
          <ac:chgData name="Xie Biwei" userId="47bf0fd25fe428f2" providerId="LiveId" clId="{93EFF641-B844-504E-9B42-8B545FCFF319}" dt="2020-12-20T15:49:42.708" v="765" actId="20577"/>
          <ac:spMkLst>
            <pc:docMk/>
            <pc:sldMk cId="3911928607" sldId="4838"/>
            <ac:spMk id="4" creationId="{B95C38D6-49D1-45EC-AF3B-1C688AAB53B6}"/>
          </ac:spMkLst>
        </pc:spChg>
        <pc:spChg chg="mod">
          <ac:chgData name="Xie Biwei" userId="47bf0fd25fe428f2" providerId="LiveId" clId="{93EFF641-B844-504E-9B42-8B545FCFF319}" dt="2020-12-20T15:47:56.258" v="354" actId="20577"/>
          <ac:spMkLst>
            <pc:docMk/>
            <pc:sldMk cId="3911928607" sldId="4838"/>
            <ac:spMk id="6" creationId="{25606F3F-82D3-4AD5-9C1B-5A629FF0FC9C}"/>
          </ac:spMkLst>
        </pc:spChg>
        <pc:spChg chg="add">
          <ac:chgData name="Xie Biwei" userId="47bf0fd25fe428f2" providerId="LiveId" clId="{93EFF641-B844-504E-9B42-8B545FCFF319}" dt="2020-12-20T15:51:01.794" v="770"/>
          <ac:spMkLst>
            <pc:docMk/>
            <pc:sldMk cId="3911928607" sldId="4838"/>
            <ac:spMk id="8" creationId="{D101A86A-2917-8E40-8877-F4729A8ECAD4}"/>
          </ac:spMkLst>
        </pc:spChg>
        <pc:spChg chg="add del">
          <ac:chgData name="Xie Biwei" userId="47bf0fd25fe428f2" providerId="LiveId" clId="{93EFF641-B844-504E-9B42-8B545FCFF319}" dt="2020-12-20T15:51:19.893" v="772"/>
          <ac:spMkLst>
            <pc:docMk/>
            <pc:sldMk cId="3911928607" sldId="4838"/>
            <ac:spMk id="12" creationId="{82AF57A5-F4FF-5241-BD75-2D5C469F317A}"/>
          </ac:spMkLst>
        </pc:spChg>
        <pc:spChg chg="add del">
          <ac:chgData name="Xie Biwei" userId="47bf0fd25fe428f2" providerId="LiveId" clId="{93EFF641-B844-504E-9B42-8B545FCFF319}" dt="2020-12-20T15:51:19.893" v="772"/>
          <ac:spMkLst>
            <pc:docMk/>
            <pc:sldMk cId="3911928607" sldId="4838"/>
            <ac:spMk id="13" creationId="{1D8C5267-6DB5-FE4D-866E-3879FF47BC48}"/>
          </ac:spMkLst>
        </pc:spChg>
        <pc:spChg chg="add del">
          <ac:chgData name="Xie Biwei" userId="47bf0fd25fe428f2" providerId="LiveId" clId="{93EFF641-B844-504E-9B42-8B545FCFF319}" dt="2020-12-20T15:51:19.893" v="772"/>
          <ac:spMkLst>
            <pc:docMk/>
            <pc:sldMk cId="3911928607" sldId="4838"/>
            <ac:spMk id="14" creationId="{C81CEBA2-9B3F-1D44-A43D-239EAD1B07C8}"/>
          </ac:spMkLst>
        </pc:spChg>
        <pc:spChg chg="add mod">
          <ac:chgData name="Xie Biwei" userId="47bf0fd25fe428f2" providerId="LiveId" clId="{93EFF641-B844-504E-9B42-8B545FCFF319}" dt="2020-12-20T15:53:55.691" v="778" actId="1076"/>
          <ac:spMkLst>
            <pc:docMk/>
            <pc:sldMk cId="3911928607" sldId="4838"/>
            <ac:spMk id="15" creationId="{B4971CCE-07D1-4342-A7BA-9B582E3746B2}"/>
          </ac:spMkLst>
        </pc:spChg>
        <pc:graphicFrameChg chg="add mod">
          <ac:chgData name="Xie Biwei" userId="47bf0fd25fe428f2" providerId="LiveId" clId="{93EFF641-B844-504E-9B42-8B545FCFF319}" dt="2020-12-20T15:55:21.247" v="795" actId="1076"/>
          <ac:graphicFrameMkLst>
            <pc:docMk/>
            <pc:sldMk cId="3911928607" sldId="4838"/>
            <ac:graphicFrameMk id="7" creationId="{2C820906-08C1-A544-B9B7-F90BCA821F9C}"/>
          </ac:graphicFrameMkLst>
        </pc:graphicFrameChg>
        <pc:graphicFrameChg chg="add mod">
          <ac:chgData name="Xie Biwei" userId="47bf0fd25fe428f2" providerId="LiveId" clId="{93EFF641-B844-504E-9B42-8B545FCFF319}" dt="2020-12-20T15:55:31.607" v="798" actId="1076"/>
          <ac:graphicFrameMkLst>
            <pc:docMk/>
            <pc:sldMk cId="3911928607" sldId="4838"/>
            <ac:graphicFrameMk id="9" creationId="{36CD8C4E-BC31-B94C-A1B6-0364FC105CEF}"/>
          </ac:graphicFrameMkLst>
        </pc:graphicFrameChg>
        <pc:graphicFrameChg chg="add del">
          <ac:chgData name="Xie Biwei" userId="47bf0fd25fe428f2" providerId="LiveId" clId="{93EFF641-B844-504E-9B42-8B545FCFF319}" dt="2020-12-20T15:51:19.893" v="772"/>
          <ac:graphicFrameMkLst>
            <pc:docMk/>
            <pc:sldMk cId="3911928607" sldId="4838"/>
            <ac:graphicFrameMk id="10" creationId="{C07E56D1-AF71-3B4A-BD93-76835FF4C2B1}"/>
          </ac:graphicFrameMkLst>
        </pc:graphicFrameChg>
        <pc:graphicFrameChg chg="add del">
          <ac:chgData name="Xie Biwei" userId="47bf0fd25fe428f2" providerId="LiveId" clId="{93EFF641-B844-504E-9B42-8B545FCFF319}" dt="2020-12-20T15:51:19.893" v="772"/>
          <ac:graphicFrameMkLst>
            <pc:docMk/>
            <pc:sldMk cId="3911928607" sldId="4838"/>
            <ac:graphicFrameMk id="11" creationId="{432A76B7-A17A-224B-9867-8EDB1552821E}"/>
          </ac:graphicFrameMkLst>
        </pc:graphicFrameChg>
        <pc:graphicFrameChg chg="add mod">
          <ac:chgData name="Xie Biwei" userId="47bf0fd25fe428f2" providerId="LiveId" clId="{93EFF641-B844-504E-9B42-8B545FCFF319}" dt="2020-12-20T15:55:46.459" v="808" actId="1037"/>
          <ac:graphicFrameMkLst>
            <pc:docMk/>
            <pc:sldMk cId="3911928607" sldId="4838"/>
            <ac:graphicFrameMk id="16" creationId="{583B89C5-B773-6148-A607-BDAA9AD86AC6}"/>
          </ac:graphicFrameMkLst>
        </pc:graphicFrameChg>
        <pc:picChg chg="del">
          <ac:chgData name="Xie Biwei" userId="47bf0fd25fe428f2" providerId="LiveId" clId="{93EFF641-B844-504E-9B42-8B545FCFF319}" dt="2020-12-20T15:49:45.861" v="766" actId="478"/>
          <ac:picMkLst>
            <pc:docMk/>
            <pc:sldMk cId="3911928607" sldId="4838"/>
            <ac:picMk id="5" creationId="{00000000-0000-0000-0000-000000000000}"/>
          </ac:picMkLst>
        </pc:picChg>
      </pc:sldChg>
      <pc:sldChg chg="addSp delSp modSp add mod">
        <pc:chgData name="Xie Biwei" userId="47bf0fd25fe428f2" providerId="LiveId" clId="{93EFF641-B844-504E-9B42-8B545FCFF319}" dt="2020-12-20T16:01:26.303" v="822" actId="21"/>
        <pc:sldMkLst>
          <pc:docMk/>
          <pc:sldMk cId="3563782672" sldId="4839"/>
        </pc:sldMkLst>
        <pc:spChg chg="mod">
          <ac:chgData name="Xie Biwei" userId="47bf0fd25fe428f2" providerId="LiveId" clId="{93EFF641-B844-504E-9B42-8B545FCFF319}" dt="2020-12-20T15:56:17.839" v="819" actId="108"/>
          <ac:spMkLst>
            <pc:docMk/>
            <pc:sldMk cId="3563782672" sldId="4839"/>
            <ac:spMk id="3" creationId="{3FA9D02C-0130-4A07-9623-EE0D3593480C}"/>
          </ac:spMkLst>
        </pc:spChg>
        <pc:picChg chg="add del">
          <ac:chgData name="Xie Biwei" userId="47bf0fd25fe428f2" providerId="LiveId" clId="{93EFF641-B844-504E-9B42-8B545FCFF319}" dt="2020-12-20T16:01:26.303" v="822" actId="21"/>
          <ac:picMkLst>
            <pc:docMk/>
            <pc:sldMk cId="3563782672" sldId="4839"/>
            <ac:picMk id="4" creationId="{B2943711-E528-1840-AEB2-106BB69ADC8F}"/>
          </ac:picMkLst>
        </pc:picChg>
      </pc:sldChg>
      <pc:sldChg chg="addSp delSp modSp add mod">
        <pc:chgData name="Xie Biwei" userId="47bf0fd25fe428f2" providerId="LiveId" clId="{93EFF641-B844-504E-9B42-8B545FCFF319}" dt="2020-12-20T16:11:54.921" v="1160" actId="20577"/>
        <pc:sldMkLst>
          <pc:docMk/>
          <pc:sldMk cId="1420147034" sldId="4840"/>
        </pc:sldMkLst>
        <pc:spChg chg="add del mod">
          <ac:chgData name="Xie Biwei" userId="47bf0fd25fe428f2" providerId="LiveId" clId="{93EFF641-B844-504E-9B42-8B545FCFF319}" dt="2020-12-20T16:03:25.294" v="999"/>
          <ac:spMkLst>
            <pc:docMk/>
            <pc:sldMk cId="1420147034" sldId="4840"/>
            <ac:spMk id="2" creationId="{C28C33FC-9765-8A47-8DC3-8A9B63FBF691}"/>
          </ac:spMkLst>
        </pc:spChg>
        <pc:spChg chg="mod">
          <ac:chgData name="Xie Biwei" userId="47bf0fd25fe428f2" providerId="LiveId" clId="{93EFF641-B844-504E-9B42-8B545FCFF319}" dt="2020-12-20T16:11:54.921" v="1160" actId="20577"/>
          <ac:spMkLst>
            <pc:docMk/>
            <pc:sldMk cId="1420147034" sldId="4840"/>
            <ac:spMk id="4" creationId="{B95C38D6-49D1-45EC-AF3B-1C688AAB53B6}"/>
          </ac:spMkLst>
        </pc:spChg>
        <pc:spChg chg="mod">
          <ac:chgData name="Xie Biwei" userId="47bf0fd25fe428f2" providerId="LiveId" clId="{93EFF641-B844-504E-9B42-8B545FCFF319}" dt="2020-12-20T16:01:33.092" v="842" actId="20577"/>
          <ac:spMkLst>
            <pc:docMk/>
            <pc:sldMk cId="1420147034" sldId="4840"/>
            <ac:spMk id="6" creationId="{25606F3F-82D3-4AD5-9C1B-5A629FF0FC9C}"/>
          </ac:spMkLst>
        </pc:spChg>
        <pc:graphicFrameChg chg="del">
          <ac:chgData name="Xie Biwei" userId="47bf0fd25fe428f2" providerId="LiveId" clId="{93EFF641-B844-504E-9B42-8B545FCFF319}" dt="2020-12-20T16:01:43.518" v="862" actId="478"/>
          <ac:graphicFrameMkLst>
            <pc:docMk/>
            <pc:sldMk cId="1420147034" sldId="4840"/>
            <ac:graphicFrameMk id="7" creationId="{2C820906-08C1-A544-B9B7-F90BCA821F9C}"/>
          </ac:graphicFrameMkLst>
        </pc:graphicFrameChg>
        <pc:graphicFrameChg chg="del">
          <ac:chgData name="Xie Biwei" userId="47bf0fd25fe428f2" providerId="LiveId" clId="{93EFF641-B844-504E-9B42-8B545FCFF319}" dt="2020-12-20T16:01:41.261" v="861" actId="478"/>
          <ac:graphicFrameMkLst>
            <pc:docMk/>
            <pc:sldMk cId="1420147034" sldId="4840"/>
            <ac:graphicFrameMk id="9" creationId="{36CD8C4E-BC31-B94C-A1B6-0364FC105CEF}"/>
          </ac:graphicFrameMkLst>
        </pc:graphicFrameChg>
        <pc:graphicFrameChg chg="del">
          <ac:chgData name="Xie Biwei" userId="47bf0fd25fe428f2" providerId="LiveId" clId="{93EFF641-B844-504E-9B42-8B545FCFF319}" dt="2020-12-20T16:01:43.518" v="862" actId="478"/>
          <ac:graphicFrameMkLst>
            <pc:docMk/>
            <pc:sldMk cId="1420147034" sldId="4840"/>
            <ac:graphicFrameMk id="16" creationId="{583B89C5-B773-6148-A607-BDAA9AD86AC6}"/>
          </ac:graphicFrameMkLst>
        </pc:graphicFrameChg>
        <pc:picChg chg="add mod">
          <ac:chgData name="Xie Biwei" userId="47bf0fd25fe428f2" providerId="LiveId" clId="{93EFF641-B844-504E-9B42-8B545FCFF319}" dt="2020-12-20T16:06:01.739" v="1058" actId="1076"/>
          <ac:picMkLst>
            <pc:docMk/>
            <pc:sldMk cId="1420147034" sldId="4840"/>
            <ac:picMk id="5" creationId="{7123E0B3-AD01-3047-ADB9-914CF96E210F}"/>
          </ac:picMkLst>
        </pc:picChg>
        <pc:picChg chg="add mod">
          <ac:chgData name="Xie Biwei" userId="47bf0fd25fe428f2" providerId="LiveId" clId="{93EFF641-B844-504E-9B42-8B545FCFF319}" dt="2020-12-20T16:09:58.701" v="1083" actId="1037"/>
          <ac:picMkLst>
            <pc:docMk/>
            <pc:sldMk cId="1420147034" sldId="4840"/>
            <ac:picMk id="10" creationId="{35C12BF3-4C5B-F44E-BC26-BF52E38E180D}"/>
          </ac:picMkLst>
        </pc:picChg>
        <pc:picChg chg="add mod">
          <ac:chgData name="Xie Biwei" userId="47bf0fd25fe428f2" providerId="LiveId" clId="{93EFF641-B844-504E-9B42-8B545FCFF319}" dt="2020-12-20T16:09:55.867" v="1075" actId="1037"/>
          <ac:picMkLst>
            <pc:docMk/>
            <pc:sldMk cId="1420147034" sldId="4840"/>
            <ac:picMk id="11" creationId="{D5B29EC6-0F07-0E41-AAFE-F74550E789BC}"/>
          </ac:picMkLst>
        </pc:picChg>
      </pc:sldChg>
      <pc:sldMasterChg chg="add del addSldLayout delSldLayout">
        <pc:chgData name="Xie Biwei" userId="47bf0fd25fe428f2" providerId="LiveId" clId="{93EFF641-B844-504E-9B42-8B545FCFF319}" dt="2020-12-20T15:35:43.676" v="109" actId="2696"/>
        <pc:sldMasterMkLst>
          <pc:docMk/>
          <pc:sldMasterMk cId="1963656153" sldId="2147484079"/>
        </pc:sldMasterMkLst>
        <pc:sldLayoutChg chg="add del">
          <pc:chgData name="Xie Biwei" userId="47bf0fd25fe428f2" providerId="LiveId" clId="{93EFF641-B844-504E-9B42-8B545FCFF319}" dt="2020-12-20T15:35:43.676" v="109" actId="2696"/>
          <pc:sldLayoutMkLst>
            <pc:docMk/>
            <pc:sldMasterMk cId="1963656153" sldId="2147484079"/>
            <pc:sldLayoutMk cId="2674588407" sldId="2147484080"/>
          </pc:sldLayoutMkLst>
        </pc:sldLayoutChg>
        <pc:sldLayoutChg chg="add del">
          <pc:chgData name="Xie Biwei" userId="47bf0fd25fe428f2" providerId="LiveId" clId="{93EFF641-B844-504E-9B42-8B545FCFF319}" dt="2020-12-20T15:35:43.676" v="109" actId="2696"/>
          <pc:sldLayoutMkLst>
            <pc:docMk/>
            <pc:sldMasterMk cId="1963656153" sldId="2147484079"/>
            <pc:sldLayoutMk cId="1929339052" sldId="2147484081"/>
          </pc:sldLayoutMkLst>
        </pc:sldLayoutChg>
        <pc:sldLayoutChg chg="add del">
          <pc:chgData name="Xie Biwei" userId="47bf0fd25fe428f2" providerId="LiveId" clId="{93EFF641-B844-504E-9B42-8B545FCFF319}" dt="2020-12-20T15:35:43.676" v="109" actId="2696"/>
          <pc:sldLayoutMkLst>
            <pc:docMk/>
            <pc:sldMasterMk cId="1963656153" sldId="2147484079"/>
            <pc:sldLayoutMk cId="2422907598" sldId="2147484082"/>
          </pc:sldLayoutMkLst>
        </pc:sldLayoutChg>
        <pc:sldLayoutChg chg="add del">
          <pc:chgData name="Xie Biwei" userId="47bf0fd25fe428f2" providerId="LiveId" clId="{93EFF641-B844-504E-9B42-8B545FCFF319}" dt="2020-12-20T15:35:43.676" v="109" actId="2696"/>
          <pc:sldLayoutMkLst>
            <pc:docMk/>
            <pc:sldMasterMk cId="1963656153" sldId="2147484079"/>
            <pc:sldLayoutMk cId="37682148" sldId="2147484083"/>
          </pc:sldLayoutMkLst>
        </pc:sldLayoutChg>
        <pc:sldLayoutChg chg="add del">
          <pc:chgData name="Xie Biwei" userId="47bf0fd25fe428f2" providerId="LiveId" clId="{93EFF641-B844-504E-9B42-8B545FCFF319}" dt="2020-12-20T15:35:43.676" v="109" actId="2696"/>
          <pc:sldLayoutMkLst>
            <pc:docMk/>
            <pc:sldMasterMk cId="1963656153" sldId="2147484079"/>
            <pc:sldLayoutMk cId="2125313162" sldId="2147484084"/>
          </pc:sldLayoutMkLst>
        </pc:sldLayoutChg>
        <pc:sldLayoutChg chg="add del">
          <pc:chgData name="Xie Biwei" userId="47bf0fd25fe428f2" providerId="LiveId" clId="{93EFF641-B844-504E-9B42-8B545FCFF319}" dt="2020-12-20T15:35:43.676" v="109" actId="2696"/>
          <pc:sldLayoutMkLst>
            <pc:docMk/>
            <pc:sldMasterMk cId="1963656153" sldId="2147484079"/>
            <pc:sldLayoutMk cId="2600362438" sldId="2147484085"/>
          </pc:sldLayoutMkLst>
        </pc:sldLayoutChg>
        <pc:sldLayoutChg chg="add del">
          <pc:chgData name="Xie Biwei" userId="47bf0fd25fe428f2" providerId="LiveId" clId="{93EFF641-B844-504E-9B42-8B545FCFF319}" dt="2020-12-20T15:35:43.676" v="109" actId="2696"/>
          <pc:sldLayoutMkLst>
            <pc:docMk/>
            <pc:sldMasterMk cId="1963656153" sldId="2147484079"/>
            <pc:sldLayoutMk cId="3830725088" sldId="2147484086"/>
          </pc:sldLayoutMkLst>
        </pc:sldLayoutChg>
        <pc:sldLayoutChg chg="add del">
          <pc:chgData name="Xie Biwei" userId="47bf0fd25fe428f2" providerId="LiveId" clId="{93EFF641-B844-504E-9B42-8B545FCFF319}" dt="2020-12-20T15:35:43.676" v="109" actId="2696"/>
          <pc:sldLayoutMkLst>
            <pc:docMk/>
            <pc:sldMasterMk cId="1963656153" sldId="2147484079"/>
            <pc:sldLayoutMk cId="448529887" sldId="2147484087"/>
          </pc:sldLayoutMkLst>
        </pc:sldLayoutChg>
        <pc:sldLayoutChg chg="add del">
          <pc:chgData name="Xie Biwei" userId="47bf0fd25fe428f2" providerId="LiveId" clId="{93EFF641-B844-504E-9B42-8B545FCFF319}" dt="2020-12-20T15:35:43.676" v="109" actId="2696"/>
          <pc:sldLayoutMkLst>
            <pc:docMk/>
            <pc:sldMasterMk cId="1963656153" sldId="2147484079"/>
            <pc:sldLayoutMk cId="3257756301" sldId="2147484088"/>
          </pc:sldLayoutMkLst>
        </pc:sldLayoutChg>
        <pc:sldLayoutChg chg="add del">
          <pc:chgData name="Xie Biwei" userId="47bf0fd25fe428f2" providerId="LiveId" clId="{93EFF641-B844-504E-9B42-8B545FCFF319}" dt="2020-12-20T15:35:43.676" v="109" actId="2696"/>
          <pc:sldLayoutMkLst>
            <pc:docMk/>
            <pc:sldMasterMk cId="1963656153" sldId="2147484079"/>
            <pc:sldLayoutMk cId="1703855215" sldId="2147484089"/>
          </pc:sldLayoutMkLst>
        </pc:sldLayoutChg>
        <pc:sldLayoutChg chg="add del">
          <pc:chgData name="Xie Biwei" userId="47bf0fd25fe428f2" providerId="LiveId" clId="{93EFF641-B844-504E-9B42-8B545FCFF319}" dt="2020-12-20T15:35:43.676" v="109" actId="2696"/>
          <pc:sldLayoutMkLst>
            <pc:docMk/>
            <pc:sldMasterMk cId="1963656153" sldId="2147484079"/>
            <pc:sldLayoutMk cId="327030859" sldId="2147484090"/>
          </pc:sldLayoutMkLst>
        </pc:sldLayoutChg>
        <pc:sldLayoutChg chg="add del">
          <pc:chgData name="Xie Biwei" userId="47bf0fd25fe428f2" providerId="LiveId" clId="{93EFF641-B844-504E-9B42-8B545FCFF319}" dt="2020-12-20T15:35:43.676" v="109" actId="2696"/>
          <pc:sldLayoutMkLst>
            <pc:docMk/>
            <pc:sldMasterMk cId="1963656153" sldId="2147484079"/>
            <pc:sldLayoutMk cId="1354523601" sldId="2147484091"/>
          </pc:sldLayoutMkLst>
        </pc:sldLayoutChg>
        <pc:sldLayoutChg chg="add del">
          <pc:chgData name="Xie Biwei" userId="47bf0fd25fe428f2" providerId="LiveId" clId="{93EFF641-B844-504E-9B42-8B545FCFF319}" dt="2020-12-20T15:35:43.676" v="109" actId="2696"/>
          <pc:sldLayoutMkLst>
            <pc:docMk/>
            <pc:sldMasterMk cId="1963656153" sldId="2147484079"/>
            <pc:sldLayoutMk cId="1455263361" sldId="2147484092"/>
          </pc:sldLayoutMkLst>
        </pc:sldLayoutChg>
        <pc:sldLayoutChg chg="del">
          <pc:chgData name="Xie Biwei" userId="47bf0fd25fe428f2" providerId="LiveId" clId="{93EFF641-B844-504E-9B42-8B545FCFF319}" dt="2020-12-20T15:35:38.033" v="106" actId="2696"/>
          <pc:sldLayoutMkLst>
            <pc:docMk/>
            <pc:sldMasterMk cId="1963656153" sldId="2147484079"/>
            <pc:sldLayoutMk cId="1975107245" sldId="2147484182"/>
          </pc:sldLayoutMkLst>
        </pc:sldLayoutChg>
      </pc:sldMasterChg>
    </pc:docChg>
  </pc:docChgLst>
  <pc:docChgLst>
    <pc:chgData name="Xie Biwei" userId="47bf0fd25fe428f2" providerId="LiveId" clId="{A24A7E4C-3695-B343-AA37-61F835CF6582}"/>
    <pc:docChg chg="undo custSel addSld delSld modSld sldOrd delMainMaster modMainMaster">
      <pc:chgData name="Xie Biwei" userId="47bf0fd25fe428f2" providerId="LiveId" clId="{A24A7E4C-3695-B343-AA37-61F835CF6582}" dt="2021-12-14T16:46:04.694" v="773" actId="20577"/>
      <pc:docMkLst>
        <pc:docMk/>
      </pc:docMkLst>
      <pc:sldChg chg="add del">
        <pc:chgData name="Xie Biwei" userId="47bf0fd25fe428f2" providerId="LiveId" clId="{A24A7E4C-3695-B343-AA37-61F835CF6582}" dt="2021-12-14T13:50:29.884" v="17" actId="2696"/>
        <pc:sldMkLst>
          <pc:docMk/>
          <pc:sldMk cId="4004216951" sldId="284"/>
        </pc:sldMkLst>
      </pc:sldChg>
      <pc:sldChg chg="addSp delSp modSp add mod">
        <pc:chgData name="Xie Biwei" userId="47bf0fd25fe428f2" providerId="LiveId" clId="{A24A7E4C-3695-B343-AA37-61F835CF6582}" dt="2021-12-14T14:10:37.583" v="763" actId="1076"/>
        <pc:sldMkLst>
          <pc:docMk/>
          <pc:sldMk cId="2737236215" sldId="292"/>
        </pc:sldMkLst>
        <pc:spChg chg="mod">
          <ac:chgData name="Xie Biwei" userId="47bf0fd25fe428f2" providerId="LiveId" clId="{A24A7E4C-3695-B343-AA37-61F835CF6582}" dt="2021-12-14T14:10:20.162" v="760" actId="20577"/>
          <ac:spMkLst>
            <pc:docMk/>
            <pc:sldMk cId="2737236215" sldId="292"/>
            <ac:spMk id="8" creationId="{25606F3F-82D3-4AD5-9C1B-5A629FF0FC9C}"/>
          </ac:spMkLst>
        </pc:spChg>
        <pc:spChg chg="add del mod">
          <ac:chgData name="Xie Biwei" userId="47bf0fd25fe428f2" providerId="LiveId" clId="{A24A7E4C-3695-B343-AA37-61F835CF6582}" dt="2021-12-14T14:10:32.841" v="762" actId="478"/>
          <ac:spMkLst>
            <pc:docMk/>
            <pc:sldMk cId="2737236215" sldId="292"/>
            <ac:spMk id="11" creationId="{6DFDC39E-3702-4344-8F8B-CEB74FF02392}"/>
          </ac:spMkLst>
        </pc:spChg>
        <pc:spChg chg="mod">
          <ac:chgData name="Xie Biwei" userId="47bf0fd25fe428f2" providerId="LiveId" clId="{A24A7E4C-3695-B343-AA37-61F835CF6582}" dt="2021-12-14T14:09:36.688" v="743" actId="113"/>
          <ac:spMkLst>
            <pc:docMk/>
            <pc:sldMk cId="2737236215" sldId="292"/>
            <ac:spMk id="12" creationId="{00000000-0000-0000-0000-000000000000}"/>
          </ac:spMkLst>
        </pc:spChg>
        <pc:spChg chg="add mod">
          <ac:chgData name="Xie Biwei" userId="47bf0fd25fe428f2" providerId="LiveId" clId="{A24A7E4C-3695-B343-AA37-61F835CF6582}" dt="2021-12-14T14:09:07.138" v="714" actId="1076"/>
          <ac:spMkLst>
            <pc:docMk/>
            <pc:sldMk cId="2737236215" sldId="292"/>
            <ac:spMk id="13" creationId="{53910A27-0DE1-3743-8592-63A7FCA2BEF2}"/>
          </ac:spMkLst>
        </pc:spChg>
        <pc:spChg chg="add mod">
          <ac:chgData name="Xie Biwei" userId="47bf0fd25fe428f2" providerId="LiveId" clId="{A24A7E4C-3695-B343-AA37-61F835CF6582}" dt="2021-12-14T14:09:07.138" v="714" actId="1076"/>
          <ac:spMkLst>
            <pc:docMk/>
            <pc:sldMk cId="2737236215" sldId="292"/>
            <ac:spMk id="14" creationId="{FE3D4D80-4D3C-8946-8739-0E399D445C25}"/>
          </ac:spMkLst>
        </pc:spChg>
        <pc:spChg chg="add mod">
          <ac:chgData name="Xie Biwei" userId="47bf0fd25fe428f2" providerId="LiveId" clId="{A24A7E4C-3695-B343-AA37-61F835CF6582}" dt="2021-12-14T14:10:37.583" v="763" actId="1076"/>
          <ac:spMkLst>
            <pc:docMk/>
            <pc:sldMk cId="2737236215" sldId="292"/>
            <ac:spMk id="18" creationId="{D865AE72-3E4B-214A-89F7-032D13E1570E}"/>
          </ac:spMkLst>
        </pc:spChg>
        <pc:spChg chg="del">
          <ac:chgData name="Xie Biwei" userId="47bf0fd25fe428f2" providerId="LiveId" clId="{A24A7E4C-3695-B343-AA37-61F835CF6582}" dt="2021-12-14T14:08:58.323" v="712" actId="478"/>
          <ac:spMkLst>
            <pc:docMk/>
            <pc:sldMk cId="2737236215" sldId="292"/>
            <ac:spMk id="19" creationId="{00000000-0000-0000-0000-000000000000}"/>
          </ac:spMkLst>
        </pc:spChg>
        <pc:spChg chg="del">
          <ac:chgData name="Xie Biwei" userId="47bf0fd25fe428f2" providerId="LiveId" clId="{A24A7E4C-3695-B343-AA37-61F835CF6582}" dt="2021-12-14T14:08:58.323" v="712" actId="478"/>
          <ac:spMkLst>
            <pc:docMk/>
            <pc:sldMk cId="2737236215" sldId="292"/>
            <ac:spMk id="22" creationId="{00000000-0000-0000-0000-000000000000}"/>
          </ac:spMkLst>
        </pc:spChg>
        <pc:spChg chg="add mod">
          <ac:chgData name="Xie Biwei" userId="47bf0fd25fe428f2" providerId="LiveId" clId="{A24A7E4C-3695-B343-AA37-61F835CF6582}" dt="2021-12-14T14:09:28.379" v="740" actId="113"/>
          <ac:spMkLst>
            <pc:docMk/>
            <pc:sldMk cId="2737236215" sldId="292"/>
            <ac:spMk id="23" creationId="{FAB7374C-8FED-F142-A059-3B8DE723CBA8}"/>
          </ac:spMkLst>
        </pc:spChg>
        <pc:spChg chg="add mod">
          <ac:chgData name="Xie Biwei" userId="47bf0fd25fe428f2" providerId="LiveId" clId="{A24A7E4C-3695-B343-AA37-61F835CF6582}" dt="2021-12-14T14:09:28.379" v="740" actId="113"/>
          <ac:spMkLst>
            <pc:docMk/>
            <pc:sldMk cId="2737236215" sldId="292"/>
            <ac:spMk id="24" creationId="{0C4EC4DC-C7AE-7E43-8465-7E58D750D135}"/>
          </ac:spMkLst>
        </pc:spChg>
        <pc:picChg chg="add mod">
          <ac:chgData name="Xie Biwei" userId="47bf0fd25fe428f2" providerId="LiveId" clId="{A24A7E4C-3695-B343-AA37-61F835CF6582}" dt="2021-12-14T14:09:07.138" v="714" actId="1076"/>
          <ac:picMkLst>
            <pc:docMk/>
            <pc:sldMk cId="2737236215" sldId="292"/>
            <ac:picMk id="9" creationId="{96D8361B-C776-CB44-93E8-09D702C296BD}"/>
          </ac:picMkLst>
        </pc:picChg>
        <pc:picChg chg="add mod">
          <ac:chgData name="Xie Biwei" userId="47bf0fd25fe428f2" providerId="LiveId" clId="{A24A7E4C-3695-B343-AA37-61F835CF6582}" dt="2021-12-14T14:09:07.138" v="714" actId="1076"/>
          <ac:picMkLst>
            <pc:docMk/>
            <pc:sldMk cId="2737236215" sldId="292"/>
            <ac:picMk id="10" creationId="{446F6D11-01B0-5B4C-B9CE-15A17B929147}"/>
          </ac:picMkLst>
        </pc:picChg>
        <pc:picChg chg="add mod">
          <ac:chgData name="Xie Biwei" userId="47bf0fd25fe428f2" providerId="LiveId" clId="{A24A7E4C-3695-B343-AA37-61F835CF6582}" dt="2021-12-14T14:09:27.388" v="739"/>
          <ac:picMkLst>
            <pc:docMk/>
            <pc:sldMk cId="2737236215" sldId="292"/>
            <ac:picMk id="16" creationId="{A0F72C71-BEC8-E842-96BB-4150DBE455CD}"/>
          </ac:picMkLst>
        </pc:picChg>
        <pc:picChg chg="add mod">
          <ac:chgData name="Xie Biwei" userId="47bf0fd25fe428f2" providerId="LiveId" clId="{A24A7E4C-3695-B343-AA37-61F835CF6582}" dt="2021-12-14T14:09:27.388" v="739"/>
          <ac:picMkLst>
            <pc:docMk/>
            <pc:sldMk cId="2737236215" sldId="292"/>
            <ac:picMk id="17" creationId="{F2CFF6BF-8890-1843-80CD-D63F753477E8}"/>
          </ac:picMkLst>
        </pc:picChg>
        <pc:picChg chg="del">
          <ac:chgData name="Xie Biwei" userId="47bf0fd25fe428f2" providerId="LiveId" clId="{A24A7E4C-3695-B343-AA37-61F835CF6582}" dt="2021-12-14T14:08:58.323" v="712" actId="478"/>
          <ac:picMkLst>
            <pc:docMk/>
            <pc:sldMk cId="2737236215" sldId="292"/>
            <ac:picMk id="20" creationId="{00000000-0000-0000-0000-000000000000}"/>
          </ac:picMkLst>
        </pc:picChg>
        <pc:picChg chg="del">
          <ac:chgData name="Xie Biwei" userId="47bf0fd25fe428f2" providerId="LiveId" clId="{A24A7E4C-3695-B343-AA37-61F835CF6582}" dt="2021-12-14T14:08:58.323" v="712" actId="478"/>
          <ac:picMkLst>
            <pc:docMk/>
            <pc:sldMk cId="2737236215" sldId="292"/>
            <ac:picMk id="21" creationId="{00000000-0000-0000-0000-000000000000}"/>
          </ac:picMkLst>
        </pc:picChg>
        <pc:cxnChg chg="add mod">
          <ac:chgData name="Xie Biwei" userId="47bf0fd25fe428f2" providerId="LiveId" clId="{A24A7E4C-3695-B343-AA37-61F835CF6582}" dt="2021-12-14T14:09:07.138" v="714" actId="1076"/>
          <ac:cxnSpMkLst>
            <pc:docMk/>
            <pc:sldMk cId="2737236215" sldId="292"/>
            <ac:cxnSpMk id="15" creationId="{7E29EBE7-A0B6-8B4A-9E6A-0CBF207BCCFA}"/>
          </ac:cxnSpMkLst>
        </pc:cxnChg>
        <pc:cxnChg chg="add mod">
          <ac:chgData name="Xie Biwei" userId="47bf0fd25fe428f2" providerId="LiveId" clId="{A24A7E4C-3695-B343-AA37-61F835CF6582}" dt="2021-12-14T14:09:27.388" v="739"/>
          <ac:cxnSpMkLst>
            <pc:docMk/>
            <pc:sldMk cId="2737236215" sldId="292"/>
            <ac:cxnSpMk id="25" creationId="{C25DF91A-F4E0-094B-BC0E-582F20665046}"/>
          </ac:cxnSpMkLst>
        </pc:cxnChg>
      </pc:sldChg>
      <pc:sldChg chg="modSp add del mod">
        <pc:chgData name="Xie Biwei" userId="47bf0fd25fe428f2" providerId="LiveId" clId="{A24A7E4C-3695-B343-AA37-61F835CF6582}" dt="2021-12-14T14:09:10.408" v="715" actId="2696"/>
        <pc:sldMkLst>
          <pc:docMk/>
          <pc:sldMk cId="1450237054" sldId="487"/>
        </pc:sldMkLst>
        <pc:spChg chg="mod">
          <ac:chgData name="Xie Biwei" userId="47bf0fd25fe428f2" providerId="LiveId" clId="{A24A7E4C-3695-B343-AA37-61F835CF6582}" dt="2021-12-14T14:08:07.159" v="697" actId="108"/>
          <ac:spMkLst>
            <pc:docMk/>
            <pc:sldMk cId="1450237054" sldId="487"/>
            <ac:spMk id="8" creationId="{25606F3F-82D3-4AD5-9C1B-5A629FF0FC9C}"/>
          </ac:spMkLst>
        </pc:spChg>
      </pc:sldChg>
      <pc:sldChg chg="modSp add del mod">
        <pc:chgData name="Xie Biwei" userId="47bf0fd25fe428f2" providerId="LiveId" clId="{A24A7E4C-3695-B343-AA37-61F835CF6582}" dt="2021-12-14T14:09:10.408" v="715" actId="2696"/>
        <pc:sldMkLst>
          <pc:docMk/>
          <pc:sldMk cId="599438157" sldId="488"/>
        </pc:sldMkLst>
        <pc:spChg chg="mod">
          <ac:chgData name="Xie Biwei" userId="47bf0fd25fe428f2" providerId="LiveId" clId="{A24A7E4C-3695-B343-AA37-61F835CF6582}" dt="2021-12-14T14:08:10.285" v="699" actId="108"/>
          <ac:spMkLst>
            <pc:docMk/>
            <pc:sldMk cId="599438157" sldId="488"/>
            <ac:spMk id="8" creationId="{25606F3F-82D3-4AD5-9C1B-5A629FF0FC9C}"/>
          </ac:spMkLst>
        </pc:spChg>
      </pc:sldChg>
      <pc:sldChg chg="delSp modSp add del mod ord">
        <pc:chgData name="Xie Biwei" userId="47bf0fd25fe428f2" providerId="LiveId" clId="{A24A7E4C-3695-B343-AA37-61F835CF6582}" dt="2021-12-14T13:55:00.783" v="136" actId="2696"/>
        <pc:sldMkLst>
          <pc:docMk/>
          <pc:sldMk cId="3374125112" sldId="490"/>
        </pc:sldMkLst>
        <pc:spChg chg="mod">
          <ac:chgData name="Xie Biwei" userId="47bf0fd25fe428f2" providerId="LiveId" clId="{A24A7E4C-3695-B343-AA37-61F835CF6582}" dt="2021-12-14T13:52:51.266" v="98" actId="20577"/>
          <ac:spMkLst>
            <pc:docMk/>
            <pc:sldMk cId="3374125112" sldId="490"/>
            <ac:spMk id="2" creationId="{73F73A2E-3F88-48AE-AE09-12EA494C9E20}"/>
          </ac:spMkLst>
        </pc:spChg>
        <pc:spChg chg="del">
          <ac:chgData name="Xie Biwei" userId="47bf0fd25fe428f2" providerId="LiveId" clId="{A24A7E4C-3695-B343-AA37-61F835CF6582}" dt="2021-12-14T13:52:47.009" v="82" actId="478"/>
          <ac:spMkLst>
            <pc:docMk/>
            <pc:sldMk cId="3374125112" sldId="490"/>
            <ac:spMk id="91" creationId="{F8F50F7D-91DC-44C2-ADE3-801A2C734326}"/>
          </ac:spMkLst>
        </pc:spChg>
      </pc:sldChg>
      <pc:sldChg chg="modSp add del mod ord">
        <pc:chgData name="Xie Biwei" userId="47bf0fd25fe428f2" providerId="LiveId" clId="{A24A7E4C-3695-B343-AA37-61F835CF6582}" dt="2021-12-14T16:45:35.518" v="770" actId="2696"/>
        <pc:sldMkLst>
          <pc:docMk/>
          <pc:sldMk cId="442300722" sldId="536"/>
        </pc:sldMkLst>
        <pc:spChg chg="mod">
          <ac:chgData name="Xie Biwei" userId="47bf0fd25fe428f2" providerId="LiveId" clId="{A24A7E4C-3695-B343-AA37-61F835CF6582}" dt="2021-12-14T14:07:51.425" v="692" actId="1076"/>
          <ac:spMkLst>
            <pc:docMk/>
            <pc:sldMk cId="442300722" sldId="536"/>
            <ac:spMk id="2" creationId="{25349572-6CA0-45B2-A4DE-EF01E5BB51E1}"/>
          </ac:spMkLst>
        </pc:spChg>
      </pc:sldChg>
      <pc:sldChg chg="del">
        <pc:chgData name="Xie Biwei" userId="47bf0fd25fe428f2" providerId="LiveId" clId="{A24A7E4C-3695-B343-AA37-61F835CF6582}" dt="2021-12-14T13:50:07.407" v="13" actId="2696"/>
        <pc:sldMkLst>
          <pc:docMk/>
          <pc:sldMk cId="3275570045" sldId="3945"/>
        </pc:sldMkLst>
      </pc:sldChg>
      <pc:sldChg chg="del">
        <pc:chgData name="Xie Biwei" userId="47bf0fd25fe428f2" providerId="LiveId" clId="{A24A7E4C-3695-B343-AA37-61F835CF6582}" dt="2021-12-14T13:50:07.407" v="13" actId="2696"/>
        <pc:sldMkLst>
          <pc:docMk/>
          <pc:sldMk cId="3439017443" sldId="3947"/>
        </pc:sldMkLst>
      </pc:sldChg>
      <pc:sldChg chg="del">
        <pc:chgData name="Xie Biwei" userId="47bf0fd25fe428f2" providerId="LiveId" clId="{A24A7E4C-3695-B343-AA37-61F835CF6582}" dt="2021-12-14T13:50:07.407" v="13" actId="2696"/>
        <pc:sldMkLst>
          <pc:docMk/>
          <pc:sldMk cId="3195710108" sldId="4545"/>
        </pc:sldMkLst>
      </pc:sldChg>
      <pc:sldChg chg="modSp mod">
        <pc:chgData name="Xie Biwei" userId="47bf0fd25fe428f2" providerId="LiveId" clId="{A24A7E4C-3695-B343-AA37-61F835CF6582}" dt="2021-12-14T13:44:12.376" v="7" actId="20577"/>
        <pc:sldMkLst>
          <pc:docMk/>
          <pc:sldMk cId="1948515041" sldId="4558"/>
        </pc:sldMkLst>
        <pc:spChg chg="mod">
          <ac:chgData name="Xie Biwei" userId="47bf0fd25fe428f2" providerId="LiveId" clId="{A24A7E4C-3695-B343-AA37-61F835CF6582}" dt="2021-12-14T13:44:07.394" v="1" actId="20577"/>
          <ac:spMkLst>
            <pc:docMk/>
            <pc:sldMk cId="1948515041" sldId="4558"/>
            <ac:spMk id="2" creationId="{C0DA1A33-B801-4CF2-8612-485D9DA5F0EA}"/>
          </ac:spMkLst>
        </pc:spChg>
        <pc:spChg chg="mod">
          <ac:chgData name="Xie Biwei" userId="47bf0fd25fe428f2" providerId="LiveId" clId="{A24A7E4C-3695-B343-AA37-61F835CF6582}" dt="2021-12-14T13:44:12.376" v="7" actId="20577"/>
          <ac:spMkLst>
            <pc:docMk/>
            <pc:sldMk cId="1948515041" sldId="4558"/>
            <ac:spMk id="3" creationId="{5572BB59-5B8D-425C-AFAA-7D21C76ED906}"/>
          </ac:spMkLst>
        </pc:spChg>
      </pc:sldChg>
      <pc:sldChg chg="ord">
        <pc:chgData name="Xie Biwei" userId="47bf0fd25fe428f2" providerId="LiveId" clId="{A24A7E4C-3695-B343-AA37-61F835CF6582}" dt="2021-12-14T13:52:33.167" v="80" actId="20578"/>
        <pc:sldMkLst>
          <pc:docMk/>
          <pc:sldMk cId="3850550352" sldId="4644"/>
        </pc:sldMkLst>
      </pc:sldChg>
      <pc:sldChg chg="modSp mod">
        <pc:chgData name="Xie Biwei" userId="47bf0fd25fe428f2" providerId="LiveId" clId="{A24A7E4C-3695-B343-AA37-61F835CF6582}" dt="2021-12-14T14:04:42.477" v="655" actId="20577"/>
        <pc:sldMkLst>
          <pc:docMk/>
          <pc:sldMk cId="674841283" sldId="4760"/>
        </pc:sldMkLst>
        <pc:spChg chg="mod">
          <ac:chgData name="Xie Biwei" userId="47bf0fd25fe428f2" providerId="LiveId" clId="{A24A7E4C-3695-B343-AA37-61F835CF6582}" dt="2021-12-14T14:04:42.477" v="655" actId="20577"/>
          <ac:spMkLst>
            <pc:docMk/>
            <pc:sldMk cId="674841283" sldId="4760"/>
            <ac:spMk id="3" creationId="{3FA9D02C-0130-4A07-9623-EE0D3593480C}"/>
          </ac:spMkLst>
        </pc:spChg>
      </pc:sldChg>
      <pc:sldChg chg="del">
        <pc:chgData name="Xie Biwei" userId="47bf0fd25fe428f2" providerId="LiveId" clId="{A24A7E4C-3695-B343-AA37-61F835CF6582}" dt="2021-12-14T13:52:34.816" v="81" actId="2696"/>
        <pc:sldMkLst>
          <pc:docMk/>
          <pc:sldMk cId="1322569626" sldId="4814"/>
        </pc:sldMkLst>
      </pc:sldChg>
      <pc:sldChg chg="del">
        <pc:chgData name="Xie Biwei" userId="47bf0fd25fe428f2" providerId="LiveId" clId="{A24A7E4C-3695-B343-AA37-61F835CF6582}" dt="2021-12-14T13:50:07.407" v="13" actId="2696"/>
        <pc:sldMkLst>
          <pc:docMk/>
          <pc:sldMk cId="4153395068" sldId="4815"/>
        </pc:sldMkLst>
      </pc:sldChg>
      <pc:sldChg chg="del">
        <pc:chgData name="Xie Biwei" userId="47bf0fd25fe428f2" providerId="LiveId" clId="{A24A7E4C-3695-B343-AA37-61F835CF6582}" dt="2021-12-14T13:50:07.407" v="13" actId="2696"/>
        <pc:sldMkLst>
          <pc:docMk/>
          <pc:sldMk cId="134729805" sldId="4817"/>
        </pc:sldMkLst>
      </pc:sldChg>
      <pc:sldChg chg="del">
        <pc:chgData name="Xie Biwei" userId="47bf0fd25fe428f2" providerId="LiveId" clId="{A24A7E4C-3695-B343-AA37-61F835CF6582}" dt="2021-12-14T13:50:07.407" v="13" actId="2696"/>
        <pc:sldMkLst>
          <pc:docMk/>
          <pc:sldMk cId="4059213364" sldId="4818"/>
        </pc:sldMkLst>
      </pc:sldChg>
      <pc:sldChg chg="del">
        <pc:chgData name="Xie Biwei" userId="47bf0fd25fe428f2" providerId="LiveId" clId="{A24A7E4C-3695-B343-AA37-61F835CF6582}" dt="2021-12-14T13:50:07.407" v="13" actId="2696"/>
        <pc:sldMkLst>
          <pc:docMk/>
          <pc:sldMk cId="3521989262" sldId="4819"/>
        </pc:sldMkLst>
      </pc:sldChg>
      <pc:sldChg chg="del">
        <pc:chgData name="Xie Biwei" userId="47bf0fd25fe428f2" providerId="LiveId" clId="{A24A7E4C-3695-B343-AA37-61F835CF6582}" dt="2021-12-14T13:50:07.407" v="13" actId="2696"/>
        <pc:sldMkLst>
          <pc:docMk/>
          <pc:sldMk cId="1459196462" sldId="4820"/>
        </pc:sldMkLst>
      </pc:sldChg>
      <pc:sldChg chg="del">
        <pc:chgData name="Xie Biwei" userId="47bf0fd25fe428f2" providerId="LiveId" clId="{A24A7E4C-3695-B343-AA37-61F835CF6582}" dt="2021-12-14T13:50:21.923" v="14" actId="2696"/>
        <pc:sldMkLst>
          <pc:docMk/>
          <pc:sldMk cId="3878917340" sldId="4824"/>
        </pc:sldMkLst>
      </pc:sldChg>
      <pc:sldChg chg="del">
        <pc:chgData name="Xie Biwei" userId="47bf0fd25fe428f2" providerId="LiveId" clId="{A24A7E4C-3695-B343-AA37-61F835CF6582}" dt="2021-12-14T13:50:21.923" v="14" actId="2696"/>
        <pc:sldMkLst>
          <pc:docMk/>
          <pc:sldMk cId="594910270" sldId="4827"/>
        </pc:sldMkLst>
      </pc:sldChg>
      <pc:sldChg chg="del">
        <pc:chgData name="Xie Biwei" userId="47bf0fd25fe428f2" providerId="LiveId" clId="{A24A7E4C-3695-B343-AA37-61F835CF6582}" dt="2021-12-14T13:50:21.923" v="14" actId="2696"/>
        <pc:sldMkLst>
          <pc:docMk/>
          <pc:sldMk cId="3532893404" sldId="4835"/>
        </pc:sldMkLst>
      </pc:sldChg>
      <pc:sldChg chg="del">
        <pc:chgData name="Xie Biwei" userId="47bf0fd25fe428f2" providerId="LiveId" clId="{A24A7E4C-3695-B343-AA37-61F835CF6582}" dt="2021-12-14T13:50:33.592" v="18" actId="2696"/>
        <pc:sldMkLst>
          <pc:docMk/>
          <pc:sldMk cId="2617198470" sldId="4836"/>
        </pc:sldMkLst>
      </pc:sldChg>
      <pc:sldChg chg="del">
        <pc:chgData name="Xie Biwei" userId="47bf0fd25fe428f2" providerId="LiveId" clId="{A24A7E4C-3695-B343-AA37-61F835CF6582}" dt="2021-12-14T13:50:33.592" v="18" actId="2696"/>
        <pc:sldMkLst>
          <pc:docMk/>
          <pc:sldMk cId="667238547" sldId="4837"/>
        </pc:sldMkLst>
      </pc:sldChg>
      <pc:sldChg chg="add del">
        <pc:chgData name="Xie Biwei" userId="47bf0fd25fe428f2" providerId="LiveId" clId="{A24A7E4C-3695-B343-AA37-61F835CF6582}" dt="2021-12-14T13:50:29.884" v="17" actId="2696"/>
        <pc:sldMkLst>
          <pc:docMk/>
          <pc:sldMk cId="3911928607" sldId="4838"/>
        </pc:sldMkLst>
      </pc:sldChg>
      <pc:sldChg chg="del">
        <pc:chgData name="Xie Biwei" userId="47bf0fd25fe428f2" providerId="LiveId" clId="{A24A7E4C-3695-B343-AA37-61F835CF6582}" dt="2021-12-14T13:50:33.592" v="18" actId="2696"/>
        <pc:sldMkLst>
          <pc:docMk/>
          <pc:sldMk cId="3563782672" sldId="4839"/>
        </pc:sldMkLst>
      </pc:sldChg>
      <pc:sldChg chg="del">
        <pc:chgData name="Xie Biwei" userId="47bf0fd25fe428f2" providerId="LiveId" clId="{A24A7E4C-3695-B343-AA37-61F835CF6582}" dt="2021-12-14T13:50:34.456" v="19" actId="2696"/>
        <pc:sldMkLst>
          <pc:docMk/>
          <pc:sldMk cId="1420147034" sldId="4840"/>
        </pc:sldMkLst>
      </pc:sldChg>
      <pc:sldChg chg="add">
        <pc:chgData name="Xie Biwei" userId="47bf0fd25fe428f2" providerId="LiveId" clId="{A24A7E4C-3695-B343-AA37-61F835CF6582}" dt="2021-12-14T13:57:37.967" v="154"/>
        <pc:sldMkLst>
          <pc:docMk/>
          <pc:sldMk cId="3824497265" sldId="5579"/>
        </pc:sldMkLst>
      </pc:sldChg>
      <pc:sldChg chg="delSp modSp add mod ord">
        <pc:chgData name="Xie Biwei" userId="47bf0fd25fe428f2" providerId="LiveId" clId="{A24A7E4C-3695-B343-AA37-61F835CF6582}" dt="2021-12-14T14:10:00.470" v="746" actId="1076"/>
        <pc:sldMkLst>
          <pc:docMk/>
          <pc:sldMk cId="2361641434" sldId="5723"/>
        </pc:sldMkLst>
        <pc:spChg chg="mod">
          <ac:chgData name="Xie Biwei" userId="47bf0fd25fe428f2" providerId="LiveId" clId="{A24A7E4C-3695-B343-AA37-61F835CF6582}" dt="2021-12-14T14:10:00.470" v="746" actId="1076"/>
          <ac:spMkLst>
            <pc:docMk/>
            <pc:sldMk cId="2361641434" sldId="5723"/>
            <ac:spMk id="43" creationId="{C38D6622-1983-404C-9A80-4B8BF2F68B23}"/>
          </ac:spMkLst>
        </pc:spChg>
        <pc:spChg chg="del">
          <ac:chgData name="Xie Biwei" userId="47bf0fd25fe428f2" providerId="LiveId" clId="{A24A7E4C-3695-B343-AA37-61F835CF6582}" dt="2021-12-14T13:53:15.248" v="106" actId="478"/>
          <ac:spMkLst>
            <pc:docMk/>
            <pc:sldMk cId="2361641434" sldId="5723"/>
            <ac:spMk id="46" creationId="{EB898A8F-95BD-46D0-B520-89B879D0BFCC}"/>
          </ac:spMkLst>
        </pc:spChg>
      </pc:sldChg>
      <pc:sldChg chg="delSp modSp add mod">
        <pc:chgData name="Xie Biwei" userId="47bf0fd25fe428f2" providerId="LiveId" clId="{A24A7E4C-3695-B343-AA37-61F835CF6582}" dt="2021-12-14T14:07:41.713" v="690" actId="1076"/>
        <pc:sldMkLst>
          <pc:docMk/>
          <pc:sldMk cId="3197541544" sldId="5726"/>
        </pc:sldMkLst>
        <pc:spChg chg="mod">
          <ac:chgData name="Xie Biwei" userId="47bf0fd25fe428f2" providerId="LiveId" clId="{A24A7E4C-3695-B343-AA37-61F835CF6582}" dt="2021-12-14T14:07:41.713" v="690" actId="1076"/>
          <ac:spMkLst>
            <pc:docMk/>
            <pc:sldMk cId="3197541544" sldId="5726"/>
            <ac:spMk id="2" creationId="{64DF04E6-76DC-7E46-88C1-27F8D0895E82}"/>
          </ac:spMkLst>
        </pc:spChg>
        <pc:spChg chg="del">
          <ac:chgData name="Xie Biwei" userId="47bf0fd25fe428f2" providerId="LiveId" clId="{A24A7E4C-3695-B343-AA37-61F835CF6582}" dt="2021-12-14T13:53:10.302" v="105" actId="478"/>
          <ac:spMkLst>
            <pc:docMk/>
            <pc:sldMk cId="3197541544" sldId="5726"/>
            <ac:spMk id="107" creationId="{797776B8-D669-4119-B2FC-4B36B79E26E6}"/>
          </ac:spMkLst>
        </pc:spChg>
      </pc:sldChg>
      <pc:sldChg chg="modSp add mod">
        <pc:chgData name="Xie Biwei" userId="47bf0fd25fe428f2" providerId="LiveId" clId="{A24A7E4C-3695-B343-AA37-61F835CF6582}" dt="2021-12-14T14:07:19.218" v="684" actId="1076"/>
        <pc:sldMkLst>
          <pc:docMk/>
          <pc:sldMk cId="1604745227" sldId="5750"/>
        </pc:sldMkLst>
        <pc:spChg chg="mod">
          <ac:chgData name="Xie Biwei" userId="47bf0fd25fe428f2" providerId="LiveId" clId="{A24A7E4C-3695-B343-AA37-61F835CF6582}" dt="2021-12-14T14:07:19.218" v="684" actId="1076"/>
          <ac:spMkLst>
            <pc:docMk/>
            <pc:sldMk cId="1604745227" sldId="5750"/>
            <ac:spMk id="2" creationId="{708C2BA2-BA85-634D-A78B-37D091E02804}"/>
          </ac:spMkLst>
        </pc:spChg>
        <pc:spChg chg="mod">
          <ac:chgData name="Xie Biwei" userId="47bf0fd25fe428f2" providerId="LiveId" clId="{A24A7E4C-3695-B343-AA37-61F835CF6582}" dt="2021-12-14T14:06:29.879" v="666" actId="108"/>
          <ac:spMkLst>
            <pc:docMk/>
            <pc:sldMk cId="1604745227" sldId="5750"/>
            <ac:spMk id="3" creationId="{05FEF3B8-1DA8-3340-91AA-DF0E5C1EFABA}"/>
          </ac:spMkLst>
        </pc:spChg>
        <pc:spChg chg="mod">
          <ac:chgData name="Xie Biwei" userId="47bf0fd25fe428f2" providerId="LiveId" clId="{A24A7E4C-3695-B343-AA37-61F835CF6582}" dt="2021-12-14T13:51:27.388" v="78" actId="108"/>
          <ac:spMkLst>
            <pc:docMk/>
            <pc:sldMk cId="1604745227" sldId="5750"/>
            <ac:spMk id="4" creationId="{6D992EA7-875C-4060-9B2E-DAC6E311C742}"/>
          </ac:spMkLst>
        </pc:spChg>
      </pc:sldChg>
      <pc:sldChg chg="delSp modSp add mod">
        <pc:chgData name="Xie Biwei" userId="47bf0fd25fe428f2" providerId="LiveId" clId="{A24A7E4C-3695-B343-AA37-61F835CF6582}" dt="2021-12-14T14:07:47.912" v="691" actId="1076"/>
        <pc:sldMkLst>
          <pc:docMk/>
          <pc:sldMk cId="1919050333" sldId="5752"/>
        </pc:sldMkLst>
        <pc:spChg chg="mod">
          <ac:chgData name="Xie Biwei" userId="47bf0fd25fe428f2" providerId="LiveId" clId="{A24A7E4C-3695-B343-AA37-61F835CF6582}" dt="2021-12-14T14:07:47.912" v="691" actId="1076"/>
          <ac:spMkLst>
            <pc:docMk/>
            <pc:sldMk cId="1919050333" sldId="5752"/>
            <ac:spMk id="2" creationId="{8FB9501D-FDB3-453B-ABC7-6AE563F7F5B2}"/>
          </ac:spMkLst>
        </pc:spChg>
        <pc:spChg chg="del">
          <ac:chgData name="Xie Biwei" userId="47bf0fd25fe428f2" providerId="LiveId" clId="{A24A7E4C-3695-B343-AA37-61F835CF6582}" dt="2021-12-14T13:53:21.915" v="107" actId="478"/>
          <ac:spMkLst>
            <pc:docMk/>
            <pc:sldMk cId="1919050333" sldId="5752"/>
            <ac:spMk id="110" creationId="{A9D59117-C23D-4052-A505-65E859603B77}"/>
          </ac:spMkLst>
        </pc:spChg>
      </pc:sldChg>
      <pc:sldChg chg="modSp add mod">
        <pc:chgData name="Xie Biwei" userId="47bf0fd25fe428f2" providerId="LiveId" clId="{A24A7E4C-3695-B343-AA37-61F835CF6582}" dt="2021-12-14T14:07:28.337" v="687" actId="108"/>
        <pc:sldMkLst>
          <pc:docMk/>
          <pc:sldMk cId="2134216893" sldId="7148"/>
        </pc:sldMkLst>
        <pc:spChg chg="mod">
          <ac:chgData name="Xie Biwei" userId="47bf0fd25fe428f2" providerId="LiveId" clId="{A24A7E4C-3695-B343-AA37-61F835CF6582}" dt="2021-12-14T14:07:28.337" v="687" actId="108"/>
          <ac:spMkLst>
            <pc:docMk/>
            <pc:sldMk cId="2134216893" sldId="7148"/>
            <ac:spMk id="2" creationId="{33E17F73-CD13-4819-8004-7B960E04E94E}"/>
          </ac:spMkLst>
        </pc:spChg>
      </pc:sldChg>
      <pc:sldChg chg="modSp add mod">
        <pc:chgData name="Xie Biwei" userId="47bf0fd25fe428f2" providerId="LiveId" clId="{A24A7E4C-3695-B343-AA37-61F835CF6582}" dt="2021-12-14T14:04:33.849" v="639" actId="20577"/>
        <pc:sldMkLst>
          <pc:docMk/>
          <pc:sldMk cId="4070148971" sldId="7149"/>
        </pc:sldMkLst>
        <pc:spChg chg="mod">
          <ac:chgData name="Xie Biwei" userId="47bf0fd25fe428f2" providerId="LiveId" clId="{A24A7E4C-3695-B343-AA37-61F835CF6582}" dt="2021-12-14T14:04:33.849" v="639" actId="20577"/>
          <ac:spMkLst>
            <pc:docMk/>
            <pc:sldMk cId="4070148971" sldId="7149"/>
            <ac:spMk id="3" creationId="{3FA9D02C-0130-4A07-9623-EE0D3593480C}"/>
          </ac:spMkLst>
        </pc:spChg>
      </pc:sldChg>
      <pc:sldChg chg="add del">
        <pc:chgData name="Xie Biwei" userId="47bf0fd25fe428f2" providerId="LiveId" clId="{A24A7E4C-3695-B343-AA37-61F835CF6582}" dt="2021-12-14T13:55:21.320" v="142"/>
        <pc:sldMkLst>
          <pc:docMk/>
          <pc:sldMk cId="4192000855" sldId="7149"/>
        </pc:sldMkLst>
      </pc:sldChg>
      <pc:sldChg chg="add del">
        <pc:chgData name="Xie Biwei" userId="47bf0fd25fe428f2" providerId="LiveId" clId="{A24A7E4C-3695-B343-AA37-61F835CF6582}" dt="2021-12-14T13:55:18.952" v="141"/>
        <pc:sldMkLst>
          <pc:docMk/>
          <pc:sldMk cId="3044015366" sldId="7150"/>
        </pc:sldMkLst>
      </pc:sldChg>
      <pc:sldChg chg="add">
        <pc:chgData name="Xie Biwei" userId="47bf0fd25fe428f2" providerId="LiveId" clId="{A24A7E4C-3695-B343-AA37-61F835CF6582}" dt="2021-12-14T13:57:37.967" v="154"/>
        <pc:sldMkLst>
          <pc:docMk/>
          <pc:sldMk cId="4246269004" sldId="7150"/>
        </pc:sldMkLst>
      </pc:sldChg>
      <pc:sldChg chg="modSp add mod">
        <pc:chgData name="Xie Biwei" userId="47bf0fd25fe428f2" providerId="LiveId" clId="{A24A7E4C-3695-B343-AA37-61F835CF6582}" dt="2021-12-14T14:04:28.909" v="623" actId="20577"/>
        <pc:sldMkLst>
          <pc:docMk/>
          <pc:sldMk cId="1775392470" sldId="7151"/>
        </pc:sldMkLst>
        <pc:spChg chg="mod">
          <ac:chgData name="Xie Biwei" userId="47bf0fd25fe428f2" providerId="LiveId" clId="{A24A7E4C-3695-B343-AA37-61F835CF6582}" dt="2021-12-14T14:04:28.909" v="623" actId="20577"/>
          <ac:spMkLst>
            <pc:docMk/>
            <pc:sldMk cId="1775392470" sldId="7151"/>
            <ac:spMk id="3" creationId="{3FA9D02C-0130-4A07-9623-EE0D3593480C}"/>
          </ac:spMkLst>
        </pc:spChg>
      </pc:sldChg>
      <pc:sldChg chg="delSp modSp add mod">
        <pc:chgData name="Xie Biwei" userId="47bf0fd25fe428f2" providerId="LiveId" clId="{A24A7E4C-3695-B343-AA37-61F835CF6582}" dt="2021-12-14T16:46:04.694" v="773" actId="20577"/>
        <pc:sldMkLst>
          <pc:docMk/>
          <pc:sldMk cId="3303355311" sldId="7152"/>
        </pc:sldMkLst>
        <pc:spChg chg="del">
          <ac:chgData name="Xie Biwei" userId="47bf0fd25fe428f2" providerId="LiveId" clId="{A24A7E4C-3695-B343-AA37-61F835CF6582}" dt="2021-12-14T13:58:39.290" v="196" actId="478"/>
          <ac:spMkLst>
            <pc:docMk/>
            <pc:sldMk cId="3303355311" sldId="7152"/>
            <ac:spMk id="6" creationId="{A7256B3C-DF04-5547-90B1-3645BD4908A6}"/>
          </ac:spMkLst>
        </pc:spChg>
        <pc:spChg chg="del">
          <ac:chgData name="Xie Biwei" userId="47bf0fd25fe428f2" providerId="LiveId" clId="{A24A7E4C-3695-B343-AA37-61F835CF6582}" dt="2021-12-14T13:58:39.290" v="196" actId="478"/>
          <ac:spMkLst>
            <pc:docMk/>
            <pc:sldMk cId="3303355311" sldId="7152"/>
            <ac:spMk id="7" creationId="{24C31271-6201-CF41-83EF-3B30DF074EB5}"/>
          </ac:spMkLst>
        </pc:spChg>
        <pc:spChg chg="del">
          <ac:chgData name="Xie Biwei" userId="47bf0fd25fe428f2" providerId="LiveId" clId="{A24A7E4C-3695-B343-AA37-61F835CF6582}" dt="2021-12-14T13:58:39.290" v="196" actId="478"/>
          <ac:spMkLst>
            <pc:docMk/>
            <pc:sldMk cId="3303355311" sldId="7152"/>
            <ac:spMk id="8" creationId="{4BDB015A-DD55-B24A-A719-5C6C23CE1A6F}"/>
          </ac:spMkLst>
        </pc:spChg>
        <pc:spChg chg="del">
          <ac:chgData name="Xie Biwei" userId="47bf0fd25fe428f2" providerId="LiveId" clId="{A24A7E4C-3695-B343-AA37-61F835CF6582}" dt="2021-12-14T13:58:39.290" v="196" actId="478"/>
          <ac:spMkLst>
            <pc:docMk/>
            <pc:sldMk cId="3303355311" sldId="7152"/>
            <ac:spMk id="10" creationId="{5A34E732-A2DF-5F4A-BECB-059701C96584}"/>
          </ac:spMkLst>
        </pc:spChg>
        <pc:spChg chg="del">
          <ac:chgData name="Xie Biwei" userId="47bf0fd25fe428f2" providerId="LiveId" clId="{A24A7E4C-3695-B343-AA37-61F835CF6582}" dt="2021-12-14T13:58:39.290" v="196" actId="478"/>
          <ac:spMkLst>
            <pc:docMk/>
            <pc:sldMk cId="3303355311" sldId="7152"/>
            <ac:spMk id="11" creationId="{8E770DF4-7C5E-8D43-B0D6-279BFB92AF27}"/>
          </ac:spMkLst>
        </pc:spChg>
        <pc:spChg chg="del">
          <ac:chgData name="Xie Biwei" userId="47bf0fd25fe428f2" providerId="LiveId" clId="{A24A7E4C-3695-B343-AA37-61F835CF6582}" dt="2021-12-14T13:58:39.290" v="196" actId="478"/>
          <ac:spMkLst>
            <pc:docMk/>
            <pc:sldMk cId="3303355311" sldId="7152"/>
            <ac:spMk id="12" creationId="{E537D9B1-C8E1-B140-9318-777EA48854E1}"/>
          </ac:spMkLst>
        </pc:spChg>
        <pc:spChg chg="mod">
          <ac:chgData name="Xie Biwei" userId="47bf0fd25fe428f2" providerId="LiveId" clId="{A24A7E4C-3695-B343-AA37-61F835CF6582}" dt="2021-12-14T14:04:23.423" v="607" actId="20577"/>
          <ac:spMkLst>
            <pc:docMk/>
            <pc:sldMk cId="3303355311" sldId="7152"/>
            <ac:spMk id="13" creationId="{25606F3F-82D3-4AD5-9C1B-5A629FF0FC9C}"/>
          </ac:spMkLst>
        </pc:spChg>
        <pc:spChg chg="del">
          <ac:chgData name="Xie Biwei" userId="47bf0fd25fe428f2" providerId="LiveId" clId="{A24A7E4C-3695-B343-AA37-61F835CF6582}" dt="2021-12-14T13:58:39.290" v="196" actId="478"/>
          <ac:spMkLst>
            <pc:docMk/>
            <pc:sldMk cId="3303355311" sldId="7152"/>
            <ac:spMk id="14" creationId="{CC17C41C-D376-4A49-99A7-D6B3C5E8C6D7}"/>
          </ac:spMkLst>
        </pc:spChg>
        <pc:spChg chg="del">
          <ac:chgData name="Xie Biwei" userId="47bf0fd25fe428f2" providerId="LiveId" clId="{A24A7E4C-3695-B343-AA37-61F835CF6582}" dt="2021-12-14T13:58:39.290" v="196" actId="478"/>
          <ac:spMkLst>
            <pc:docMk/>
            <pc:sldMk cId="3303355311" sldId="7152"/>
            <ac:spMk id="15" creationId="{D8F60BCA-E8FB-C54E-A13C-04F719058B2A}"/>
          </ac:spMkLst>
        </pc:spChg>
        <pc:spChg chg="del">
          <ac:chgData name="Xie Biwei" userId="47bf0fd25fe428f2" providerId="LiveId" clId="{A24A7E4C-3695-B343-AA37-61F835CF6582}" dt="2021-12-14T13:58:39.290" v="196" actId="478"/>
          <ac:spMkLst>
            <pc:docMk/>
            <pc:sldMk cId="3303355311" sldId="7152"/>
            <ac:spMk id="16" creationId="{7AF36056-1041-1B4F-91C5-ECAAD4D3E49F}"/>
          </ac:spMkLst>
        </pc:spChg>
        <pc:spChg chg="del">
          <ac:chgData name="Xie Biwei" userId="47bf0fd25fe428f2" providerId="LiveId" clId="{A24A7E4C-3695-B343-AA37-61F835CF6582}" dt="2021-12-14T13:58:39.290" v="196" actId="478"/>
          <ac:spMkLst>
            <pc:docMk/>
            <pc:sldMk cId="3303355311" sldId="7152"/>
            <ac:spMk id="19" creationId="{6CD28354-900C-104F-9869-D6514922474F}"/>
          </ac:spMkLst>
        </pc:spChg>
        <pc:spChg chg="del">
          <ac:chgData name="Xie Biwei" userId="47bf0fd25fe428f2" providerId="LiveId" clId="{A24A7E4C-3695-B343-AA37-61F835CF6582}" dt="2021-12-14T13:58:39.290" v="196" actId="478"/>
          <ac:spMkLst>
            <pc:docMk/>
            <pc:sldMk cId="3303355311" sldId="7152"/>
            <ac:spMk id="20" creationId="{A43E17EC-6C7D-8A49-91C3-09DC74FA8427}"/>
          </ac:spMkLst>
        </pc:spChg>
        <pc:spChg chg="del">
          <ac:chgData name="Xie Biwei" userId="47bf0fd25fe428f2" providerId="LiveId" clId="{A24A7E4C-3695-B343-AA37-61F835CF6582}" dt="2021-12-14T13:58:39.290" v="196" actId="478"/>
          <ac:spMkLst>
            <pc:docMk/>
            <pc:sldMk cId="3303355311" sldId="7152"/>
            <ac:spMk id="21" creationId="{B91C6D06-4E58-5949-BBB7-B1C146338A97}"/>
          </ac:spMkLst>
        </pc:spChg>
        <pc:spChg chg="del">
          <ac:chgData name="Xie Biwei" userId="47bf0fd25fe428f2" providerId="LiveId" clId="{A24A7E4C-3695-B343-AA37-61F835CF6582}" dt="2021-12-14T13:58:39.290" v="196" actId="478"/>
          <ac:spMkLst>
            <pc:docMk/>
            <pc:sldMk cId="3303355311" sldId="7152"/>
            <ac:spMk id="22" creationId="{28D4124F-8FD4-2E45-8772-DD3391FC524C}"/>
          </ac:spMkLst>
        </pc:spChg>
        <pc:spChg chg="del">
          <ac:chgData name="Xie Biwei" userId="47bf0fd25fe428f2" providerId="LiveId" clId="{A24A7E4C-3695-B343-AA37-61F835CF6582}" dt="2021-12-14T13:58:39.290" v="196" actId="478"/>
          <ac:spMkLst>
            <pc:docMk/>
            <pc:sldMk cId="3303355311" sldId="7152"/>
            <ac:spMk id="24" creationId="{2C52173A-8664-004D-9B00-E220D15987A4}"/>
          </ac:spMkLst>
        </pc:spChg>
        <pc:spChg chg="del">
          <ac:chgData name="Xie Biwei" userId="47bf0fd25fe428f2" providerId="LiveId" clId="{A24A7E4C-3695-B343-AA37-61F835CF6582}" dt="2021-12-14T13:58:39.290" v="196" actId="478"/>
          <ac:spMkLst>
            <pc:docMk/>
            <pc:sldMk cId="3303355311" sldId="7152"/>
            <ac:spMk id="25" creationId="{7C96076F-F8CC-8440-B7C7-3295FEDE8083}"/>
          </ac:spMkLst>
        </pc:spChg>
        <pc:spChg chg="del">
          <ac:chgData name="Xie Biwei" userId="47bf0fd25fe428f2" providerId="LiveId" clId="{A24A7E4C-3695-B343-AA37-61F835CF6582}" dt="2021-12-14T13:58:39.290" v="196" actId="478"/>
          <ac:spMkLst>
            <pc:docMk/>
            <pc:sldMk cId="3303355311" sldId="7152"/>
            <ac:spMk id="26" creationId="{5160A0AB-4DEF-6945-A930-B3A4DD21B12D}"/>
          </ac:spMkLst>
        </pc:spChg>
        <pc:spChg chg="del">
          <ac:chgData name="Xie Biwei" userId="47bf0fd25fe428f2" providerId="LiveId" clId="{A24A7E4C-3695-B343-AA37-61F835CF6582}" dt="2021-12-14T13:58:39.290" v="196" actId="478"/>
          <ac:spMkLst>
            <pc:docMk/>
            <pc:sldMk cId="3303355311" sldId="7152"/>
            <ac:spMk id="32" creationId="{EC5EC674-0EB3-0442-855E-D4C6E9BD4E96}"/>
          </ac:spMkLst>
        </pc:spChg>
        <pc:spChg chg="del">
          <ac:chgData name="Xie Biwei" userId="47bf0fd25fe428f2" providerId="LiveId" clId="{A24A7E4C-3695-B343-AA37-61F835CF6582}" dt="2021-12-14T13:58:39.290" v="196" actId="478"/>
          <ac:spMkLst>
            <pc:docMk/>
            <pc:sldMk cId="3303355311" sldId="7152"/>
            <ac:spMk id="34" creationId="{324621F8-C0D8-A44A-9CEF-0BDE609B5755}"/>
          </ac:spMkLst>
        </pc:spChg>
        <pc:spChg chg="del">
          <ac:chgData name="Xie Biwei" userId="47bf0fd25fe428f2" providerId="LiveId" clId="{A24A7E4C-3695-B343-AA37-61F835CF6582}" dt="2021-12-14T13:58:39.290" v="196" actId="478"/>
          <ac:spMkLst>
            <pc:docMk/>
            <pc:sldMk cId="3303355311" sldId="7152"/>
            <ac:spMk id="35" creationId="{65F86689-628D-8840-8DE2-8CB085B5E459}"/>
          </ac:spMkLst>
        </pc:spChg>
        <pc:spChg chg="del">
          <ac:chgData name="Xie Biwei" userId="47bf0fd25fe428f2" providerId="LiveId" clId="{A24A7E4C-3695-B343-AA37-61F835CF6582}" dt="2021-12-14T13:58:39.290" v="196" actId="478"/>
          <ac:spMkLst>
            <pc:docMk/>
            <pc:sldMk cId="3303355311" sldId="7152"/>
            <ac:spMk id="37" creationId="{DE46CD1F-8254-F34E-9E8B-58709833DDCF}"/>
          </ac:spMkLst>
        </pc:spChg>
        <pc:spChg chg="del">
          <ac:chgData name="Xie Biwei" userId="47bf0fd25fe428f2" providerId="LiveId" clId="{A24A7E4C-3695-B343-AA37-61F835CF6582}" dt="2021-12-14T13:58:39.290" v="196" actId="478"/>
          <ac:spMkLst>
            <pc:docMk/>
            <pc:sldMk cId="3303355311" sldId="7152"/>
            <ac:spMk id="38" creationId="{34F005A0-5398-6249-B9D8-2BE309B5F5C4}"/>
          </ac:spMkLst>
        </pc:spChg>
        <pc:spChg chg="mod">
          <ac:chgData name="Xie Biwei" userId="47bf0fd25fe428f2" providerId="LiveId" clId="{A24A7E4C-3695-B343-AA37-61F835CF6582}" dt="2021-12-14T16:46:04.694" v="773" actId="20577"/>
          <ac:spMkLst>
            <pc:docMk/>
            <pc:sldMk cId="3303355311" sldId="7152"/>
            <ac:spMk id="73" creationId="{B95C38D6-49D1-45EC-AF3B-1C688AAB53B6}"/>
          </ac:spMkLst>
        </pc:spChg>
        <pc:cxnChg chg="del">
          <ac:chgData name="Xie Biwei" userId="47bf0fd25fe428f2" providerId="LiveId" clId="{A24A7E4C-3695-B343-AA37-61F835CF6582}" dt="2021-12-14T13:58:39.290" v="196" actId="478"/>
          <ac:cxnSpMkLst>
            <pc:docMk/>
            <pc:sldMk cId="3303355311" sldId="7152"/>
            <ac:cxnSpMk id="4" creationId="{355E085C-BAF3-1645-915F-32109ADCB852}"/>
          </ac:cxnSpMkLst>
        </pc:cxnChg>
        <pc:cxnChg chg="del">
          <ac:chgData name="Xie Biwei" userId="47bf0fd25fe428f2" providerId="LiveId" clId="{A24A7E4C-3695-B343-AA37-61F835CF6582}" dt="2021-12-14T13:58:39.290" v="196" actId="478"/>
          <ac:cxnSpMkLst>
            <pc:docMk/>
            <pc:sldMk cId="3303355311" sldId="7152"/>
            <ac:cxnSpMk id="5" creationId="{4D0A41C4-9835-6C4C-B4D1-0D7FF43A0608}"/>
          </ac:cxnSpMkLst>
        </pc:cxnChg>
      </pc:sldChg>
      <pc:sldMasterChg chg="modSldLayout">
        <pc:chgData name="Xie Biwei" userId="47bf0fd25fe428f2" providerId="LiveId" clId="{A24A7E4C-3695-B343-AA37-61F835CF6582}" dt="2021-12-14T14:07:01.386" v="673" actId="108"/>
        <pc:sldMasterMkLst>
          <pc:docMk/>
          <pc:sldMasterMk cId="3193625814" sldId="2147484136"/>
        </pc:sldMasterMkLst>
        <pc:sldLayoutChg chg="delSp modSp mod">
          <pc:chgData name="Xie Biwei" userId="47bf0fd25fe428f2" providerId="LiveId" clId="{A24A7E4C-3695-B343-AA37-61F835CF6582}" dt="2021-12-14T14:07:01.386" v="673" actId="108"/>
          <pc:sldLayoutMkLst>
            <pc:docMk/>
            <pc:sldMasterMk cId="3193625814" sldId="2147484136"/>
            <pc:sldLayoutMk cId="3685740605" sldId="2147484182"/>
          </pc:sldLayoutMkLst>
          <pc:spChg chg="mod">
            <ac:chgData name="Xie Biwei" userId="47bf0fd25fe428f2" providerId="LiveId" clId="{A24A7E4C-3695-B343-AA37-61F835CF6582}" dt="2021-12-14T14:07:01.386" v="673" actId="108"/>
            <ac:spMkLst>
              <pc:docMk/>
              <pc:sldMasterMk cId="3193625814" sldId="2147484136"/>
              <pc:sldLayoutMk cId="3685740605" sldId="2147484182"/>
              <ac:spMk id="8" creationId="{6A5DABCB-F969-4957-AF1B-2C33C3AE6527}"/>
            </ac:spMkLst>
          </pc:spChg>
          <pc:spChg chg="del">
            <ac:chgData name="Xie Biwei" userId="47bf0fd25fe428f2" providerId="LiveId" clId="{A24A7E4C-3695-B343-AA37-61F835CF6582}" dt="2021-12-14T14:06:49.164" v="670" actId="478"/>
            <ac:spMkLst>
              <pc:docMk/>
              <pc:sldMasterMk cId="3193625814" sldId="2147484136"/>
              <pc:sldLayoutMk cId="3685740605" sldId="2147484182"/>
              <ac:spMk id="19" creationId="{00000000-0000-0000-0000-000000000000}"/>
            </ac:spMkLst>
          </pc:spChg>
          <pc:grpChg chg="del">
            <ac:chgData name="Xie Biwei" userId="47bf0fd25fe428f2" providerId="LiveId" clId="{A24A7E4C-3695-B343-AA37-61F835CF6582}" dt="2021-12-14T14:06:46.020" v="669" actId="478"/>
            <ac:grpSpMkLst>
              <pc:docMk/>
              <pc:sldMasterMk cId="3193625814" sldId="2147484136"/>
              <pc:sldLayoutMk cId="3685740605" sldId="2147484182"/>
              <ac:grpSpMk id="24" creationId="{1AB85E45-AF8B-4D16-A31C-8C4284AF45BD}"/>
            </ac:grpSpMkLst>
          </pc:grpChg>
        </pc:sldLayoutChg>
      </pc:sldMasterChg>
      <pc:sldMasterChg chg="del delSldLayout">
        <pc:chgData name="Xie Biwei" userId="47bf0fd25fe428f2" providerId="LiveId" clId="{A24A7E4C-3695-B343-AA37-61F835CF6582}" dt="2021-12-14T13:52:34.816" v="81" actId="2696"/>
        <pc:sldMasterMkLst>
          <pc:docMk/>
          <pc:sldMasterMk cId="2314165424" sldId="2147484166"/>
        </pc:sldMasterMkLst>
        <pc:sldLayoutChg chg="del">
          <pc:chgData name="Xie Biwei" userId="47bf0fd25fe428f2" providerId="LiveId" clId="{A24A7E4C-3695-B343-AA37-61F835CF6582}" dt="2021-12-14T13:52:34.816" v="81" actId="2696"/>
          <pc:sldLayoutMkLst>
            <pc:docMk/>
            <pc:sldMasterMk cId="2314165424" sldId="2147484166"/>
            <pc:sldLayoutMk cId="39432744" sldId="2147484167"/>
          </pc:sldLayoutMkLst>
        </pc:sldLayoutChg>
        <pc:sldLayoutChg chg="del">
          <pc:chgData name="Xie Biwei" userId="47bf0fd25fe428f2" providerId="LiveId" clId="{A24A7E4C-3695-B343-AA37-61F835CF6582}" dt="2021-12-14T13:52:34.816" v="81" actId="2696"/>
          <pc:sldLayoutMkLst>
            <pc:docMk/>
            <pc:sldMasterMk cId="2314165424" sldId="2147484166"/>
            <pc:sldLayoutMk cId="1285843433" sldId="2147484168"/>
          </pc:sldLayoutMkLst>
        </pc:sldLayoutChg>
        <pc:sldLayoutChg chg="del">
          <pc:chgData name="Xie Biwei" userId="47bf0fd25fe428f2" providerId="LiveId" clId="{A24A7E4C-3695-B343-AA37-61F835CF6582}" dt="2021-12-14T13:52:34.816" v="81" actId="2696"/>
          <pc:sldLayoutMkLst>
            <pc:docMk/>
            <pc:sldMasterMk cId="2314165424" sldId="2147484166"/>
            <pc:sldLayoutMk cId="963613426" sldId="2147484169"/>
          </pc:sldLayoutMkLst>
        </pc:sldLayoutChg>
        <pc:sldLayoutChg chg="del">
          <pc:chgData name="Xie Biwei" userId="47bf0fd25fe428f2" providerId="LiveId" clId="{A24A7E4C-3695-B343-AA37-61F835CF6582}" dt="2021-12-14T13:52:34.816" v="81" actId="2696"/>
          <pc:sldLayoutMkLst>
            <pc:docMk/>
            <pc:sldMasterMk cId="2314165424" sldId="2147484166"/>
            <pc:sldLayoutMk cId="752326248" sldId="2147484170"/>
          </pc:sldLayoutMkLst>
        </pc:sldLayoutChg>
        <pc:sldLayoutChg chg="del">
          <pc:chgData name="Xie Biwei" userId="47bf0fd25fe428f2" providerId="LiveId" clId="{A24A7E4C-3695-B343-AA37-61F835CF6582}" dt="2021-12-14T13:52:34.816" v="81" actId="2696"/>
          <pc:sldLayoutMkLst>
            <pc:docMk/>
            <pc:sldMasterMk cId="2314165424" sldId="2147484166"/>
            <pc:sldLayoutMk cId="578658051" sldId="2147484171"/>
          </pc:sldLayoutMkLst>
        </pc:sldLayoutChg>
        <pc:sldLayoutChg chg="del">
          <pc:chgData name="Xie Biwei" userId="47bf0fd25fe428f2" providerId="LiveId" clId="{A24A7E4C-3695-B343-AA37-61F835CF6582}" dt="2021-12-14T13:52:34.816" v="81" actId="2696"/>
          <pc:sldLayoutMkLst>
            <pc:docMk/>
            <pc:sldMasterMk cId="2314165424" sldId="2147484166"/>
            <pc:sldLayoutMk cId="1902761017" sldId="2147484172"/>
          </pc:sldLayoutMkLst>
        </pc:sldLayoutChg>
        <pc:sldLayoutChg chg="del">
          <pc:chgData name="Xie Biwei" userId="47bf0fd25fe428f2" providerId="LiveId" clId="{A24A7E4C-3695-B343-AA37-61F835CF6582}" dt="2021-12-14T13:52:34.816" v="81" actId="2696"/>
          <pc:sldLayoutMkLst>
            <pc:docMk/>
            <pc:sldMasterMk cId="2314165424" sldId="2147484166"/>
            <pc:sldLayoutMk cId="3025906215" sldId="2147484173"/>
          </pc:sldLayoutMkLst>
        </pc:sldLayoutChg>
        <pc:sldLayoutChg chg="del">
          <pc:chgData name="Xie Biwei" userId="47bf0fd25fe428f2" providerId="LiveId" clId="{A24A7E4C-3695-B343-AA37-61F835CF6582}" dt="2021-12-14T13:52:34.816" v="81" actId="2696"/>
          <pc:sldLayoutMkLst>
            <pc:docMk/>
            <pc:sldMasterMk cId="2314165424" sldId="2147484166"/>
            <pc:sldLayoutMk cId="1859879584" sldId="2147484174"/>
          </pc:sldLayoutMkLst>
        </pc:sldLayoutChg>
        <pc:sldLayoutChg chg="del">
          <pc:chgData name="Xie Biwei" userId="47bf0fd25fe428f2" providerId="LiveId" clId="{A24A7E4C-3695-B343-AA37-61F835CF6582}" dt="2021-12-14T13:52:34.816" v="81" actId="2696"/>
          <pc:sldLayoutMkLst>
            <pc:docMk/>
            <pc:sldMasterMk cId="2314165424" sldId="2147484166"/>
            <pc:sldLayoutMk cId="1315787921" sldId="2147484175"/>
          </pc:sldLayoutMkLst>
        </pc:sldLayoutChg>
        <pc:sldLayoutChg chg="del">
          <pc:chgData name="Xie Biwei" userId="47bf0fd25fe428f2" providerId="LiveId" clId="{A24A7E4C-3695-B343-AA37-61F835CF6582}" dt="2021-12-14T13:52:34.816" v="81" actId="2696"/>
          <pc:sldLayoutMkLst>
            <pc:docMk/>
            <pc:sldMasterMk cId="2314165424" sldId="2147484166"/>
            <pc:sldLayoutMk cId="2559013131" sldId="2147484176"/>
          </pc:sldLayoutMkLst>
        </pc:sldLayoutChg>
        <pc:sldLayoutChg chg="del">
          <pc:chgData name="Xie Biwei" userId="47bf0fd25fe428f2" providerId="LiveId" clId="{A24A7E4C-3695-B343-AA37-61F835CF6582}" dt="2021-12-14T13:52:34.816" v="81" actId="2696"/>
          <pc:sldLayoutMkLst>
            <pc:docMk/>
            <pc:sldMasterMk cId="2314165424" sldId="2147484166"/>
            <pc:sldLayoutMk cId="1226546837" sldId="2147484177"/>
          </pc:sldLayoutMkLst>
        </pc:sldLayoutChg>
        <pc:sldLayoutChg chg="del">
          <pc:chgData name="Xie Biwei" userId="47bf0fd25fe428f2" providerId="LiveId" clId="{A24A7E4C-3695-B343-AA37-61F835CF6582}" dt="2021-12-14T13:52:34.816" v="81" actId="2696"/>
          <pc:sldLayoutMkLst>
            <pc:docMk/>
            <pc:sldMasterMk cId="2314165424" sldId="2147484166"/>
            <pc:sldLayoutMk cId="2908076538" sldId="2147484178"/>
          </pc:sldLayoutMkLst>
        </pc:sldLayoutChg>
        <pc:sldLayoutChg chg="del">
          <pc:chgData name="Xie Biwei" userId="47bf0fd25fe428f2" providerId="LiveId" clId="{A24A7E4C-3695-B343-AA37-61F835CF6582}" dt="2021-12-14T13:52:34.816" v="81" actId="2696"/>
          <pc:sldLayoutMkLst>
            <pc:docMk/>
            <pc:sldMasterMk cId="2314165424" sldId="2147484166"/>
            <pc:sldLayoutMk cId="668091892" sldId="2147484180"/>
          </pc:sldLayoutMkLst>
        </pc:sldLayoutChg>
        <pc:sldLayoutChg chg="del">
          <pc:chgData name="Xie Biwei" userId="47bf0fd25fe428f2" providerId="LiveId" clId="{A24A7E4C-3695-B343-AA37-61F835CF6582}" dt="2021-12-14T13:50:34.456" v="19" actId="2696"/>
          <pc:sldLayoutMkLst>
            <pc:docMk/>
            <pc:sldMasterMk cId="2314165424" sldId="2147484166"/>
            <pc:sldLayoutMk cId="3841690876" sldId="2147484181"/>
          </pc:sldLayoutMkLst>
        </pc:sldLayoutChg>
      </pc:sldMasterChg>
      <pc:sldMasterChg chg="modSldLayout">
        <pc:chgData name="Xie Biwei" userId="47bf0fd25fe428f2" providerId="LiveId" clId="{A24A7E4C-3695-B343-AA37-61F835CF6582}" dt="2021-12-14T14:06:11.369" v="661" actId="478"/>
        <pc:sldMasterMkLst>
          <pc:docMk/>
          <pc:sldMasterMk cId="1832319345" sldId="2147484183"/>
        </pc:sldMasterMkLst>
        <pc:sldLayoutChg chg="delSp mod">
          <pc:chgData name="Xie Biwei" userId="47bf0fd25fe428f2" providerId="LiveId" clId="{A24A7E4C-3695-B343-AA37-61F835CF6582}" dt="2021-12-14T14:06:11.369" v="661" actId="478"/>
          <pc:sldLayoutMkLst>
            <pc:docMk/>
            <pc:sldMasterMk cId="1832319345" sldId="2147484183"/>
            <pc:sldLayoutMk cId="1877806461" sldId="2147484184"/>
          </pc:sldLayoutMkLst>
          <pc:grpChg chg="del">
            <ac:chgData name="Xie Biwei" userId="47bf0fd25fe428f2" providerId="LiveId" clId="{A24A7E4C-3695-B343-AA37-61F835CF6582}" dt="2021-12-14T14:06:11.369" v="661" actId="478"/>
            <ac:grpSpMkLst>
              <pc:docMk/>
              <pc:sldMasterMk cId="1832319345" sldId="2147484183"/>
              <pc:sldLayoutMk cId="1877806461" sldId="2147484184"/>
              <ac:grpSpMk id="7" creationId="{1AB85E45-AF8B-4D16-A31C-8C4284AF45BD}"/>
            </ac:grpSpMkLst>
          </pc:grpChg>
        </pc:sldLayoutChg>
        <pc:sldLayoutChg chg="delSp modSp mod">
          <pc:chgData name="Xie Biwei" userId="47bf0fd25fe428f2" providerId="LiveId" clId="{A24A7E4C-3695-B343-AA37-61F835CF6582}" dt="2021-12-14T14:05:39.747" v="660" actId="1076"/>
          <pc:sldLayoutMkLst>
            <pc:docMk/>
            <pc:sldMasterMk cId="1832319345" sldId="2147484183"/>
            <pc:sldLayoutMk cId="1271823936" sldId="2147484185"/>
          </pc:sldLayoutMkLst>
          <pc:spChg chg="mod">
            <ac:chgData name="Xie Biwei" userId="47bf0fd25fe428f2" providerId="LiveId" clId="{A24A7E4C-3695-B343-AA37-61F835CF6582}" dt="2021-12-14T14:05:39.747" v="660" actId="1076"/>
            <ac:spMkLst>
              <pc:docMk/>
              <pc:sldMasterMk cId="1832319345" sldId="2147484183"/>
              <pc:sldLayoutMk cId="1271823936" sldId="2147484185"/>
              <ac:spMk id="8" creationId="{6A5DABCB-F969-4957-AF1B-2C33C3AE6527}"/>
            </ac:spMkLst>
          </pc:spChg>
          <pc:spChg chg="del">
            <ac:chgData name="Xie Biwei" userId="47bf0fd25fe428f2" providerId="LiveId" clId="{A24A7E4C-3695-B343-AA37-61F835CF6582}" dt="2021-12-14T14:05:23.586" v="657" actId="478"/>
            <ac:spMkLst>
              <pc:docMk/>
              <pc:sldMasterMk cId="1832319345" sldId="2147484183"/>
              <pc:sldLayoutMk cId="1271823936" sldId="2147484185"/>
              <ac:spMk id="19" creationId="{00000000-0000-0000-0000-000000000000}"/>
            </ac:spMkLst>
          </pc:spChg>
          <pc:grpChg chg="del">
            <ac:chgData name="Xie Biwei" userId="47bf0fd25fe428f2" providerId="LiveId" clId="{A24A7E4C-3695-B343-AA37-61F835CF6582}" dt="2021-12-14T14:05:22.065" v="656" actId="478"/>
            <ac:grpSpMkLst>
              <pc:docMk/>
              <pc:sldMasterMk cId="1832319345" sldId="2147484183"/>
              <pc:sldLayoutMk cId="1271823936" sldId="2147484185"/>
              <ac:grpSpMk id="24" creationId="{1AB85E45-AF8B-4D16-A31C-8C4284AF45BD}"/>
            </ac:grpSpMkLst>
          </pc:grpChg>
        </pc:sldLayoutChg>
      </pc:sldMasterChg>
    </pc:docChg>
  </pc:docChgLst>
  <pc:docChgLst>
    <pc:chgData name="Xie Biwei" userId="47bf0fd25fe428f2" providerId="LiveId" clId="{7825591F-6220-694A-84FD-C382AB106D79}"/>
    <pc:docChg chg="undo redo custSel addSld delSld modSld sldOrd">
      <pc:chgData name="Xie Biwei" userId="47bf0fd25fe428f2" providerId="LiveId" clId="{7825591F-6220-694A-84FD-C382AB106D79}" dt="2020-11-27T05:03:08.949" v="2581" actId="108"/>
      <pc:docMkLst>
        <pc:docMk/>
      </pc:docMkLst>
      <pc:sldChg chg="del">
        <pc:chgData name="Xie Biwei" userId="47bf0fd25fe428f2" providerId="LiveId" clId="{7825591F-6220-694A-84FD-C382AB106D79}" dt="2020-11-27T02:09:18.592" v="79" actId="2696"/>
        <pc:sldMkLst>
          <pc:docMk/>
          <pc:sldMk cId="207268415" sldId="257"/>
        </pc:sldMkLst>
      </pc:sldChg>
      <pc:sldChg chg="addSp delSp modSp add modAnim">
        <pc:chgData name="Xie Biwei" userId="47bf0fd25fe428f2" providerId="LiveId" clId="{7825591F-6220-694A-84FD-C382AB106D79}" dt="2020-11-27T03:29:19.128" v="1047" actId="1037"/>
        <pc:sldMkLst>
          <pc:docMk/>
          <pc:sldMk cId="3833389041" sldId="1267"/>
        </pc:sldMkLst>
        <pc:spChg chg="mod">
          <ac:chgData name="Xie Biwei" userId="47bf0fd25fe428f2" providerId="LiveId" clId="{7825591F-6220-694A-84FD-C382AB106D79}" dt="2020-11-27T03:28:06.532" v="1006" actId="20577"/>
          <ac:spMkLst>
            <pc:docMk/>
            <pc:sldMk cId="3833389041" sldId="1267"/>
            <ac:spMk id="3" creationId="{732C0137-4470-44CD-B142-871BD30D66C4}"/>
          </ac:spMkLst>
        </pc:spChg>
        <pc:spChg chg="mod">
          <ac:chgData name="Xie Biwei" userId="47bf0fd25fe428f2" providerId="LiveId" clId="{7825591F-6220-694A-84FD-C382AB106D79}" dt="2020-11-27T03:29:19.128" v="1047" actId="1037"/>
          <ac:spMkLst>
            <pc:docMk/>
            <pc:sldMk cId="3833389041" sldId="1267"/>
            <ac:spMk id="6" creationId="{7853C713-9E79-4FAB-BA8C-FF4C311BFD31}"/>
          </ac:spMkLst>
        </pc:spChg>
        <pc:spChg chg="mod">
          <ac:chgData name="Xie Biwei" userId="47bf0fd25fe428f2" providerId="LiveId" clId="{7825591F-6220-694A-84FD-C382AB106D79}" dt="2020-11-27T03:29:19.128" v="1047" actId="1037"/>
          <ac:spMkLst>
            <pc:docMk/>
            <pc:sldMk cId="3833389041" sldId="1267"/>
            <ac:spMk id="7" creationId="{618BA080-45C0-4C6C-A444-06934F82D2DE}"/>
          </ac:spMkLst>
        </pc:spChg>
        <pc:spChg chg="mod">
          <ac:chgData name="Xie Biwei" userId="47bf0fd25fe428f2" providerId="LiveId" clId="{7825591F-6220-694A-84FD-C382AB106D79}" dt="2020-11-27T03:29:19.128" v="1047" actId="1037"/>
          <ac:spMkLst>
            <pc:docMk/>
            <pc:sldMk cId="3833389041" sldId="1267"/>
            <ac:spMk id="8" creationId="{2FEC1453-C88D-48A2-9200-D941E0E749B6}"/>
          </ac:spMkLst>
        </pc:spChg>
        <pc:spChg chg="mod">
          <ac:chgData name="Xie Biwei" userId="47bf0fd25fe428f2" providerId="LiveId" clId="{7825591F-6220-694A-84FD-C382AB106D79}" dt="2020-11-27T03:29:19.128" v="1047" actId="1037"/>
          <ac:spMkLst>
            <pc:docMk/>
            <pc:sldMk cId="3833389041" sldId="1267"/>
            <ac:spMk id="14" creationId="{66BF19B3-4855-44C1-ACAF-4C0CD4C95B8C}"/>
          </ac:spMkLst>
        </pc:spChg>
        <pc:spChg chg="mod">
          <ac:chgData name="Xie Biwei" userId="47bf0fd25fe428f2" providerId="LiveId" clId="{7825591F-6220-694A-84FD-C382AB106D79}" dt="2020-11-27T03:29:19.128" v="1047" actId="1037"/>
          <ac:spMkLst>
            <pc:docMk/>
            <pc:sldMk cId="3833389041" sldId="1267"/>
            <ac:spMk id="16" creationId="{CBCAB736-B495-4A7E-ADD9-C1FD72E7D89D}"/>
          </ac:spMkLst>
        </pc:spChg>
        <pc:spChg chg="del">
          <ac:chgData name="Xie Biwei" userId="47bf0fd25fe428f2" providerId="LiveId" clId="{7825591F-6220-694A-84FD-C382AB106D79}" dt="2020-11-27T03:28:01.788" v="1005" actId="478"/>
          <ac:spMkLst>
            <pc:docMk/>
            <pc:sldMk cId="3833389041" sldId="1267"/>
            <ac:spMk id="22" creationId="{D8722903-4F80-4DE3-9A5F-4F2E73820AE6}"/>
          </ac:spMkLst>
        </pc:spChg>
        <pc:spChg chg="add del">
          <ac:chgData name="Xie Biwei" userId="47bf0fd25fe428f2" providerId="LiveId" clId="{7825591F-6220-694A-84FD-C382AB106D79}" dt="2020-11-27T03:28:57.293" v="1028"/>
          <ac:spMkLst>
            <pc:docMk/>
            <pc:sldMk cId="3833389041" sldId="1267"/>
            <ac:spMk id="34" creationId="{59DED508-DB6C-294E-8F1E-673EFAD7E58D}"/>
          </ac:spMkLst>
        </pc:spChg>
        <pc:grpChg chg="add del">
          <ac:chgData name="Xie Biwei" userId="47bf0fd25fe428f2" providerId="LiveId" clId="{7825591F-6220-694A-84FD-C382AB106D79}" dt="2020-11-27T03:28:57.293" v="1028"/>
          <ac:grpSpMkLst>
            <pc:docMk/>
            <pc:sldMk cId="3833389041" sldId="1267"/>
            <ac:grpSpMk id="35" creationId="{393FAB42-CD53-E941-BF09-F0C734A652D3}"/>
          </ac:grpSpMkLst>
        </pc:grpChg>
        <pc:grpChg chg="add del">
          <ac:chgData name="Xie Biwei" userId="47bf0fd25fe428f2" providerId="LiveId" clId="{7825591F-6220-694A-84FD-C382AB106D79}" dt="2020-11-27T03:28:57.293" v="1028"/>
          <ac:grpSpMkLst>
            <pc:docMk/>
            <pc:sldMk cId="3833389041" sldId="1267"/>
            <ac:grpSpMk id="38" creationId="{76EB8C36-4885-8E4B-AC95-A0FF5768845C}"/>
          </ac:grpSpMkLst>
        </pc:grpChg>
        <pc:grpChg chg="add del">
          <ac:chgData name="Xie Biwei" userId="47bf0fd25fe428f2" providerId="LiveId" clId="{7825591F-6220-694A-84FD-C382AB106D79}" dt="2020-11-27T03:28:57.293" v="1028"/>
          <ac:grpSpMkLst>
            <pc:docMk/>
            <pc:sldMk cId="3833389041" sldId="1267"/>
            <ac:grpSpMk id="42" creationId="{B8ECA253-EDF5-234F-94BB-4FC4BF72AFF0}"/>
          </ac:grpSpMkLst>
        </pc:grpChg>
        <pc:picChg chg="del">
          <ac:chgData name="Xie Biwei" userId="47bf0fd25fe428f2" providerId="LiveId" clId="{7825591F-6220-694A-84FD-C382AB106D79}" dt="2020-11-27T03:28:01.788" v="1005" actId="478"/>
          <ac:picMkLst>
            <pc:docMk/>
            <pc:sldMk cId="3833389041" sldId="1267"/>
            <ac:picMk id="20" creationId="{E2EEFFED-536F-4227-93FA-2AD98592D987}"/>
          </ac:picMkLst>
        </pc:picChg>
        <pc:picChg chg="del">
          <ac:chgData name="Xie Biwei" userId="47bf0fd25fe428f2" providerId="LiveId" clId="{7825591F-6220-694A-84FD-C382AB106D79}" dt="2020-11-27T03:28:01.788" v="1005" actId="478"/>
          <ac:picMkLst>
            <pc:docMk/>
            <pc:sldMk cId="3833389041" sldId="1267"/>
            <ac:picMk id="24" creationId="{6F2B2D5C-2F0F-48C3-9ABE-11E05841081E}"/>
          </ac:picMkLst>
        </pc:picChg>
        <pc:picChg chg="add mod">
          <ac:chgData name="Xie Biwei" userId="47bf0fd25fe428f2" providerId="LiveId" clId="{7825591F-6220-694A-84FD-C382AB106D79}" dt="2020-11-27T03:29:13.714" v="1033" actId="1076"/>
          <ac:picMkLst>
            <pc:docMk/>
            <pc:sldMk cId="3833389041" sldId="1267"/>
            <ac:picMk id="48" creationId="{CD9B896C-E21F-9F46-89D9-B349F45517E4}"/>
          </ac:picMkLst>
        </pc:picChg>
        <pc:cxnChg chg="mod">
          <ac:chgData name="Xie Biwei" userId="47bf0fd25fe428f2" providerId="LiveId" clId="{7825591F-6220-694A-84FD-C382AB106D79}" dt="2020-11-27T03:29:19.128" v="1047" actId="1037"/>
          <ac:cxnSpMkLst>
            <pc:docMk/>
            <pc:sldMk cId="3833389041" sldId="1267"/>
            <ac:cxnSpMk id="4" creationId="{41036932-8EE3-4AD1-AC81-C3DCFB1B7594}"/>
          </ac:cxnSpMkLst>
        </pc:cxnChg>
        <pc:cxnChg chg="mod">
          <ac:chgData name="Xie Biwei" userId="47bf0fd25fe428f2" providerId="LiveId" clId="{7825591F-6220-694A-84FD-C382AB106D79}" dt="2020-11-27T03:29:19.128" v="1047" actId="1037"/>
          <ac:cxnSpMkLst>
            <pc:docMk/>
            <pc:sldMk cId="3833389041" sldId="1267"/>
            <ac:cxnSpMk id="5" creationId="{36E23F68-FC32-4D2B-8953-26315B71472C}"/>
          </ac:cxnSpMkLst>
        </pc:cxnChg>
        <pc:cxnChg chg="mod">
          <ac:chgData name="Xie Biwei" userId="47bf0fd25fe428f2" providerId="LiveId" clId="{7825591F-6220-694A-84FD-C382AB106D79}" dt="2020-11-27T03:29:19.128" v="1047" actId="1037"/>
          <ac:cxnSpMkLst>
            <pc:docMk/>
            <pc:sldMk cId="3833389041" sldId="1267"/>
            <ac:cxnSpMk id="9" creationId="{C6F3929D-9401-4DC5-B69D-3621F44E6A45}"/>
          </ac:cxnSpMkLst>
        </pc:cxnChg>
        <pc:cxnChg chg="mod">
          <ac:chgData name="Xie Biwei" userId="47bf0fd25fe428f2" providerId="LiveId" clId="{7825591F-6220-694A-84FD-C382AB106D79}" dt="2020-11-27T03:29:19.128" v="1047" actId="1037"/>
          <ac:cxnSpMkLst>
            <pc:docMk/>
            <pc:sldMk cId="3833389041" sldId="1267"/>
            <ac:cxnSpMk id="10" creationId="{37EA81F9-7A03-4FD5-BF40-767808A75877}"/>
          </ac:cxnSpMkLst>
        </pc:cxnChg>
        <pc:cxnChg chg="mod">
          <ac:chgData name="Xie Biwei" userId="47bf0fd25fe428f2" providerId="LiveId" clId="{7825591F-6220-694A-84FD-C382AB106D79}" dt="2020-11-27T03:29:19.128" v="1047" actId="1037"/>
          <ac:cxnSpMkLst>
            <pc:docMk/>
            <pc:sldMk cId="3833389041" sldId="1267"/>
            <ac:cxnSpMk id="11" creationId="{EEEDA788-D418-4CFF-97AE-E76CCE5675FC}"/>
          </ac:cxnSpMkLst>
        </pc:cxnChg>
        <pc:cxnChg chg="mod">
          <ac:chgData name="Xie Biwei" userId="47bf0fd25fe428f2" providerId="LiveId" clId="{7825591F-6220-694A-84FD-C382AB106D79}" dt="2020-11-27T03:29:19.128" v="1047" actId="1037"/>
          <ac:cxnSpMkLst>
            <pc:docMk/>
            <pc:sldMk cId="3833389041" sldId="1267"/>
            <ac:cxnSpMk id="12" creationId="{F68B84A4-D385-449B-AB31-F4C2E446176D}"/>
          </ac:cxnSpMkLst>
        </pc:cxnChg>
        <pc:cxnChg chg="mod">
          <ac:chgData name="Xie Biwei" userId="47bf0fd25fe428f2" providerId="LiveId" clId="{7825591F-6220-694A-84FD-C382AB106D79}" dt="2020-11-27T03:29:19.128" v="1047" actId="1037"/>
          <ac:cxnSpMkLst>
            <pc:docMk/>
            <pc:sldMk cId="3833389041" sldId="1267"/>
            <ac:cxnSpMk id="13" creationId="{88F89665-90CC-4E6C-ADAD-A156ABDB843C}"/>
          </ac:cxnSpMkLst>
        </pc:cxnChg>
        <pc:cxnChg chg="mod">
          <ac:chgData name="Xie Biwei" userId="47bf0fd25fe428f2" providerId="LiveId" clId="{7825591F-6220-694A-84FD-C382AB106D79}" dt="2020-11-27T03:29:19.128" v="1047" actId="1037"/>
          <ac:cxnSpMkLst>
            <pc:docMk/>
            <pc:sldMk cId="3833389041" sldId="1267"/>
            <ac:cxnSpMk id="15" creationId="{D4F412FB-D93C-41CC-837F-1568ABD917EA}"/>
          </ac:cxnSpMkLst>
        </pc:cxnChg>
      </pc:sldChg>
      <pc:sldChg chg="add del">
        <pc:chgData name="Xie Biwei" userId="47bf0fd25fe428f2" providerId="LiveId" clId="{7825591F-6220-694A-84FD-C382AB106D79}" dt="2020-11-27T02:09:24.084" v="81" actId="2696"/>
        <pc:sldMkLst>
          <pc:docMk/>
          <pc:sldMk cId="4077039584" sldId="2080"/>
        </pc:sldMkLst>
      </pc:sldChg>
      <pc:sldChg chg="addSp modSp add">
        <pc:chgData name="Xie Biwei" userId="47bf0fd25fe428f2" providerId="LiveId" clId="{7825591F-6220-694A-84FD-C382AB106D79}" dt="2020-11-27T04:46:38.850" v="2043" actId="108"/>
        <pc:sldMkLst>
          <pc:docMk/>
          <pc:sldMk cId="3275570045" sldId="3945"/>
        </pc:sldMkLst>
        <pc:spChg chg="mod">
          <ac:chgData name="Xie Biwei" userId="47bf0fd25fe428f2" providerId="LiveId" clId="{7825591F-6220-694A-84FD-C382AB106D79}" dt="2020-11-27T04:46:38.850" v="2043" actId="108"/>
          <ac:spMkLst>
            <pc:docMk/>
            <pc:sldMk cId="3275570045" sldId="3945"/>
            <ac:spMk id="2" creationId="{00000000-0000-0000-0000-000000000000}"/>
          </ac:spMkLst>
        </pc:spChg>
        <pc:spChg chg="mod">
          <ac:chgData name="Xie Biwei" userId="47bf0fd25fe428f2" providerId="LiveId" clId="{7825591F-6220-694A-84FD-C382AB106D79}" dt="2020-11-27T04:15:55.523" v="1417" actId="14100"/>
          <ac:spMkLst>
            <pc:docMk/>
            <pc:sldMk cId="3275570045" sldId="3945"/>
            <ac:spMk id="6" creationId="{14686098-A95F-45BC-907E-0D252162A5E3}"/>
          </ac:spMkLst>
        </pc:spChg>
        <pc:picChg chg="add mod">
          <ac:chgData name="Xie Biwei" userId="47bf0fd25fe428f2" providerId="LiveId" clId="{7825591F-6220-694A-84FD-C382AB106D79}" dt="2020-11-27T03:05:00.845" v="755" actId="1076"/>
          <ac:picMkLst>
            <pc:docMk/>
            <pc:sldMk cId="3275570045" sldId="3945"/>
            <ac:picMk id="4" creationId="{D8FFEB63-4BDE-4348-9E91-72559F2FE790}"/>
          </ac:picMkLst>
        </pc:picChg>
      </pc:sldChg>
      <pc:sldChg chg="delSp modSp add ord modNotesTx">
        <pc:chgData name="Xie Biwei" userId="47bf0fd25fe428f2" providerId="LiveId" clId="{7825591F-6220-694A-84FD-C382AB106D79}" dt="2020-11-27T04:59:31.096" v="2577" actId="20577"/>
        <pc:sldMkLst>
          <pc:docMk/>
          <pc:sldMk cId="3439017443" sldId="3947"/>
        </pc:sldMkLst>
        <pc:spChg chg="mod">
          <ac:chgData name="Xie Biwei" userId="47bf0fd25fe428f2" providerId="LiveId" clId="{7825591F-6220-694A-84FD-C382AB106D79}" dt="2020-11-27T02:45:08.481" v="263" actId="20577"/>
          <ac:spMkLst>
            <pc:docMk/>
            <pc:sldMk cId="3439017443" sldId="3947"/>
            <ac:spMk id="2" creationId="{00000000-0000-0000-0000-000000000000}"/>
          </ac:spMkLst>
        </pc:spChg>
        <pc:spChg chg="mod">
          <ac:chgData name="Xie Biwei" userId="47bf0fd25fe428f2" providerId="LiveId" clId="{7825591F-6220-694A-84FD-C382AB106D79}" dt="2020-11-27T04:59:31.096" v="2577" actId="20577"/>
          <ac:spMkLst>
            <pc:docMk/>
            <pc:sldMk cId="3439017443" sldId="3947"/>
            <ac:spMk id="6" creationId="{14686098-A95F-45BC-907E-0D252162A5E3}"/>
          </ac:spMkLst>
        </pc:spChg>
        <pc:spChg chg="del">
          <ac:chgData name="Xie Biwei" userId="47bf0fd25fe428f2" providerId="LiveId" clId="{7825591F-6220-694A-84FD-C382AB106D79}" dt="2020-11-27T02:44:31.989" v="235" actId="478"/>
          <ac:spMkLst>
            <pc:docMk/>
            <pc:sldMk cId="3439017443" sldId="3947"/>
            <ac:spMk id="7" creationId="{0DBC2D77-FCDC-774C-8E38-89E5AC3464EE}"/>
          </ac:spMkLst>
        </pc:spChg>
        <pc:spChg chg="del">
          <ac:chgData name="Xie Biwei" userId="47bf0fd25fe428f2" providerId="LiveId" clId="{7825591F-6220-694A-84FD-C382AB106D79}" dt="2020-11-27T02:44:31.989" v="235" actId="478"/>
          <ac:spMkLst>
            <pc:docMk/>
            <pc:sldMk cId="3439017443" sldId="3947"/>
            <ac:spMk id="8" creationId="{D3233AF6-EC14-6448-B071-5A2856449E71}"/>
          </ac:spMkLst>
        </pc:spChg>
        <pc:spChg chg="del">
          <ac:chgData name="Xie Biwei" userId="47bf0fd25fe428f2" providerId="LiveId" clId="{7825591F-6220-694A-84FD-C382AB106D79}" dt="2020-11-27T02:44:31.989" v="235" actId="478"/>
          <ac:spMkLst>
            <pc:docMk/>
            <pc:sldMk cId="3439017443" sldId="3947"/>
            <ac:spMk id="9" creationId="{68BD13F9-6B12-E94C-8B4F-8C1269E60466}"/>
          </ac:spMkLst>
        </pc:spChg>
        <pc:spChg chg="del">
          <ac:chgData name="Xie Biwei" userId="47bf0fd25fe428f2" providerId="LiveId" clId="{7825591F-6220-694A-84FD-C382AB106D79}" dt="2020-11-27T02:44:31.989" v="235" actId="478"/>
          <ac:spMkLst>
            <pc:docMk/>
            <pc:sldMk cId="3439017443" sldId="3947"/>
            <ac:spMk id="10" creationId="{E39FA47C-38AF-C440-BBF6-A29163D96E9C}"/>
          </ac:spMkLst>
        </pc:spChg>
        <pc:spChg chg="del">
          <ac:chgData name="Xie Biwei" userId="47bf0fd25fe428f2" providerId="LiveId" clId="{7825591F-6220-694A-84FD-C382AB106D79}" dt="2020-11-27T02:44:31.989" v="235" actId="478"/>
          <ac:spMkLst>
            <pc:docMk/>
            <pc:sldMk cId="3439017443" sldId="3947"/>
            <ac:spMk id="11" creationId="{F7ADDF74-D051-D54D-B402-7783E1D91106}"/>
          </ac:spMkLst>
        </pc:spChg>
        <pc:spChg chg="del">
          <ac:chgData name="Xie Biwei" userId="47bf0fd25fe428f2" providerId="LiveId" clId="{7825591F-6220-694A-84FD-C382AB106D79}" dt="2020-11-27T02:44:31.989" v="235" actId="478"/>
          <ac:spMkLst>
            <pc:docMk/>
            <pc:sldMk cId="3439017443" sldId="3947"/>
            <ac:spMk id="12" creationId="{37793772-74C5-884A-8AC7-8024590902A7}"/>
          </ac:spMkLst>
        </pc:spChg>
        <pc:spChg chg="del">
          <ac:chgData name="Xie Biwei" userId="47bf0fd25fe428f2" providerId="LiveId" clId="{7825591F-6220-694A-84FD-C382AB106D79}" dt="2020-11-27T02:44:31.989" v="235" actId="478"/>
          <ac:spMkLst>
            <pc:docMk/>
            <pc:sldMk cId="3439017443" sldId="3947"/>
            <ac:spMk id="13" creationId="{72FC6748-3970-A24D-85E2-892458C3F6E6}"/>
          </ac:spMkLst>
        </pc:spChg>
        <pc:spChg chg="del">
          <ac:chgData name="Xie Biwei" userId="47bf0fd25fe428f2" providerId="LiveId" clId="{7825591F-6220-694A-84FD-C382AB106D79}" dt="2020-11-27T02:44:31.989" v="235" actId="478"/>
          <ac:spMkLst>
            <pc:docMk/>
            <pc:sldMk cId="3439017443" sldId="3947"/>
            <ac:spMk id="14" creationId="{289E23C3-D27A-2943-84E5-1BB241051DE8}"/>
          </ac:spMkLst>
        </pc:spChg>
        <pc:spChg chg="del">
          <ac:chgData name="Xie Biwei" userId="47bf0fd25fe428f2" providerId="LiveId" clId="{7825591F-6220-694A-84FD-C382AB106D79}" dt="2020-11-27T02:44:31.989" v="235" actId="478"/>
          <ac:spMkLst>
            <pc:docMk/>
            <pc:sldMk cId="3439017443" sldId="3947"/>
            <ac:spMk id="15" creationId="{D8AABD13-DD2B-9D41-9460-D0C1A5755EEC}"/>
          </ac:spMkLst>
        </pc:spChg>
        <pc:spChg chg="del">
          <ac:chgData name="Xie Biwei" userId="47bf0fd25fe428f2" providerId="LiveId" clId="{7825591F-6220-694A-84FD-C382AB106D79}" dt="2020-11-27T02:44:31.989" v="235" actId="478"/>
          <ac:spMkLst>
            <pc:docMk/>
            <pc:sldMk cId="3439017443" sldId="3947"/>
            <ac:spMk id="18" creationId="{9B804BD9-DDF7-7144-9BB0-99EE3F886B9B}"/>
          </ac:spMkLst>
        </pc:spChg>
        <pc:spChg chg="del">
          <ac:chgData name="Xie Biwei" userId="47bf0fd25fe428f2" providerId="LiveId" clId="{7825591F-6220-694A-84FD-C382AB106D79}" dt="2020-11-27T02:44:31.989" v="235" actId="478"/>
          <ac:spMkLst>
            <pc:docMk/>
            <pc:sldMk cId="3439017443" sldId="3947"/>
            <ac:spMk id="19" creationId="{967EF54B-F476-B749-BFEA-57F8065966DD}"/>
          </ac:spMkLst>
        </pc:spChg>
        <pc:spChg chg="del">
          <ac:chgData name="Xie Biwei" userId="47bf0fd25fe428f2" providerId="LiveId" clId="{7825591F-6220-694A-84FD-C382AB106D79}" dt="2020-11-27T02:44:31.989" v="235" actId="478"/>
          <ac:spMkLst>
            <pc:docMk/>
            <pc:sldMk cId="3439017443" sldId="3947"/>
            <ac:spMk id="20" creationId="{02BE5B3E-1599-F240-93F8-870EB3D21E25}"/>
          </ac:spMkLst>
        </pc:spChg>
        <pc:cxnChg chg="del">
          <ac:chgData name="Xie Biwei" userId="47bf0fd25fe428f2" providerId="LiveId" clId="{7825591F-6220-694A-84FD-C382AB106D79}" dt="2020-11-27T02:44:31.989" v="235" actId="478"/>
          <ac:cxnSpMkLst>
            <pc:docMk/>
            <pc:sldMk cId="3439017443" sldId="3947"/>
            <ac:cxnSpMk id="17" creationId="{D11FCD5C-0411-BA4B-9342-372FACA12AC3}"/>
          </ac:cxnSpMkLst>
        </pc:cxnChg>
      </pc:sldChg>
      <pc:sldChg chg="del">
        <pc:chgData name="Xie Biwei" userId="47bf0fd25fe428f2" providerId="LiveId" clId="{7825591F-6220-694A-84FD-C382AB106D79}" dt="2020-11-27T02:09:08.705" v="78" actId="2696"/>
        <pc:sldMkLst>
          <pc:docMk/>
          <pc:sldMk cId="1772987686" sldId="4224"/>
        </pc:sldMkLst>
      </pc:sldChg>
      <pc:sldChg chg="del">
        <pc:chgData name="Xie Biwei" userId="47bf0fd25fe428f2" providerId="LiveId" clId="{7825591F-6220-694A-84FD-C382AB106D79}" dt="2020-11-27T02:09:07.366" v="77" actId="2696"/>
        <pc:sldMkLst>
          <pc:docMk/>
          <pc:sldMk cId="2607859028" sldId="4265"/>
        </pc:sldMkLst>
      </pc:sldChg>
      <pc:sldChg chg="del">
        <pc:chgData name="Xie Biwei" userId="47bf0fd25fe428f2" providerId="LiveId" clId="{7825591F-6220-694A-84FD-C382AB106D79}" dt="2020-11-27T02:06:51.681" v="73" actId="2696"/>
        <pc:sldMkLst>
          <pc:docMk/>
          <pc:sldMk cId="2834422831" sldId="4336"/>
        </pc:sldMkLst>
      </pc:sldChg>
      <pc:sldChg chg="addSp delSp modSp add modNotesTx">
        <pc:chgData name="Xie Biwei" userId="47bf0fd25fe428f2" providerId="LiveId" clId="{7825591F-6220-694A-84FD-C382AB106D79}" dt="2020-11-27T04:19:10.195" v="1512" actId="20577"/>
        <pc:sldMkLst>
          <pc:docMk/>
          <pc:sldMk cId="3195710108" sldId="4545"/>
        </pc:sldMkLst>
        <pc:spChg chg="mod">
          <ac:chgData name="Xie Biwei" userId="47bf0fd25fe428f2" providerId="LiveId" clId="{7825591F-6220-694A-84FD-C382AB106D79}" dt="2020-11-27T03:34:18.480" v="1155" actId="20577"/>
          <ac:spMkLst>
            <pc:docMk/>
            <pc:sldMk cId="3195710108" sldId="4545"/>
            <ac:spMk id="2" creationId="{00000000-0000-0000-0000-000000000000}"/>
          </ac:spMkLst>
        </pc:spChg>
        <pc:spChg chg="del">
          <ac:chgData name="Xie Biwei" userId="47bf0fd25fe428f2" providerId="LiveId" clId="{7825591F-6220-694A-84FD-C382AB106D79}" dt="2020-11-27T02:40:23.392" v="121" actId="478"/>
          <ac:spMkLst>
            <pc:docMk/>
            <pc:sldMk cId="3195710108" sldId="4545"/>
            <ac:spMk id="6" creationId="{14686098-A95F-45BC-907E-0D252162A5E3}"/>
          </ac:spMkLst>
        </pc:spChg>
        <pc:spChg chg="del">
          <ac:chgData name="Xie Biwei" userId="47bf0fd25fe428f2" providerId="LiveId" clId="{7825591F-6220-694A-84FD-C382AB106D79}" dt="2020-11-27T02:41:15.178" v="131" actId="478"/>
          <ac:spMkLst>
            <pc:docMk/>
            <pc:sldMk cId="3195710108" sldId="4545"/>
            <ac:spMk id="7" creationId="{0DBC2D77-FCDC-774C-8E38-89E5AC3464EE}"/>
          </ac:spMkLst>
        </pc:spChg>
        <pc:spChg chg="del">
          <ac:chgData name="Xie Biwei" userId="47bf0fd25fe428f2" providerId="LiveId" clId="{7825591F-6220-694A-84FD-C382AB106D79}" dt="2020-11-27T02:41:15.178" v="131" actId="478"/>
          <ac:spMkLst>
            <pc:docMk/>
            <pc:sldMk cId="3195710108" sldId="4545"/>
            <ac:spMk id="8" creationId="{D3233AF6-EC14-6448-B071-5A2856449E71}"/>
          </ac:spMkLst>
        </pc:spChg>
        <pc:spChg chg="del">
          <ac:chgData name="Xie Biwei" userId="47bf0fd25fe428f2" providerId="LiveId" clId="{7825591F-6220-694A-84FD-C382AB106D79}" dt="2020-11-27T02:41:15.178" v="131" actId="478"/>
          <ac:spMkLst>
            <pc:docMk/>
            <pc:sldMk cId="3195710108" sldId="4545"/>
            <ac:spMk id="9" creationId="{68BD13F9-6B12-E94C-8B4F-8C1269E60466}"/>
          </ac:spMkLst>
        </pc:spChg>
        <pc:spChg chg="del">
          <ac:chgData name="Xie Biwei" userId="47bf0fd25fe428f2" providerId="LiveId" clId="{7825591F-6220-694A-84FD-C382AB106D79}" dt="2020-11-27T02:41:15.178" v="131" actId="478"/>
          <ac:spMkLst>
            <pc:docMk/>
            <pc:sldMk cId="3195710108" sldId="4545"/>
            <ac:spMk id="10" creationId="{E39FA47C-38AF-C440-BBF6-A29163D96E9C}"/>
          </ac:spMkLst>
        </pc:spChg>
        <pc:spChg chg="del">
          <ac:chgData name="Xie Biwei" userId="47bf0fd25fe428f2" providerId="LiveId" clId="{7825591F-6220-694A-84FD-C382AB106D79}" dt="2020-11-27T02:41:15.178" v="131" actId="478"/>
          <ac:spMkLst>
            <pc:docMk/>
            <pc:sldMk cId="3195710108" sldId="4545"/>
            <ac:spMk id="11" creationId="{F7ADDF74-D051-D54D-B402-7783E1D91106}"/>
          </ac:spMkLst>
        </pc:spChg>
        <pc:spChg chg="del">
          <ac:chgData name="Xie Biwei" userId="47bf0fd25fe428f2" providerId="LiveId" clId="{7825591F-6220-694A-84FD-C382AB106D79}" dt="2020-11-27T02:41:15.178" v="131" actId="478"/>
          <ac:spMkLst>
            <pc:docMk/>
            <pc:sldMk cId="3195710108" sldId="4545"/>
            <ac:spMk id="12" creationId="{37793772-74C5-884A-8AC7-8024590902A7}"/>
          </ac:spMkLst>
        </pc:spChg>
        <pc:spChg chg="del">
          <ac:chgData name="Xie Biwei" userId="47bf0fd25fe428f2" providerId="LiveId" clId="{7825591F-6220-694A-84FD-C382AB106D79}" dt="2020-11-27T02:41:15.178" v="131" actId="478"/>
          <ac:spMkLst>
            <pc:docMk/>
            <pc:sldMk cId="3195710108" sldId="4545"/>
            <ac:spMk id="13" creationId="{72FC6748-3970-A24D-85E2-892458C3F6E6}"/>
          </ac:spMkLst>
        </pc:spChg>
        <pc:spChg chg="del">
          <ac:chgData name="Xie Biwei" userId="47bf0fd25fe428f2" providerId="LiveId" clId="{7825591F-6220-694A-84FD-C382AB106D79}" dt="2020-11-27T02:41:15.178" v="131" actId="478"/>
          <ac:spMkLst>
            <pc:docMk/>
            <pc:sldMk cId="3195710108" sldId="4545"/>
            <ac:spMk id="14" creationId="{289E23C3-D27A-2943-84E5-1BB241051DE8}"/>
          </ac:spMkLst>
        </pc:spChg>
        <pc:spChg chg="del">
          <ac:chgData name="Xie Biwei" userId="47bf0fd25fe428f2" providerId="LiveId" clId="{7825591F-6220-694A-84FD-C382AB106D79}" dt="2020-11-27T02:41:15.178" v="131" actId="478"/>
          <ac:spMkLst>
            <pc:docMk/>
            <pc:sldMk cId="3195710108" sldId="4545"/>
            <ac:spMk id="15" creationId="{D8AABD13-DD2B-9D41-9460-D0C1A5755EEC}"/>
          </ac:spMkLst>
        </pc:spChg>
        <pc:spChg chg="del">
          <ac:chgData name="Xie Biwei" userId="47bf0fd25fe428f2" providerId="LiveId" clId="{7825591F-6220-694A-84FD-C382AB106D79}" dt="2020-11-27T02:41:15.178" v="131" actId="478"/>
          <ac:spMkLst>
            <pc:docMk/>
            <pc:sldMk cId="3195710108" sldId="4545"/>
            <ac:spMk id="18" creationId="{9B804BD9-DDF7-7144-9BB0-99EE3F886B9B}"/>
          </ac:spMkLst>
        </pc:spChg>
        <pc:spChg chg="del">
          <ac:chgData name="Xie Biwei" userId="47bf0fd25fe428f2" providerId="LiveId" clId="{7825591F-6220-694A-84FD-C382AB106D79}" dt="2020-11-27T02:41:15.178" v="131" actId="478"/>
          <ac:spMkLst>
            <pc:docMk/>
            <pc:sldMk cId="3195710108" sldId="4545"/>
            <ac:spMk id="19" creationId="{967EF54B-F476-B749-BFEA-57F8065966DD}"/>
          </ac:spMkLst>
        </pc:spChg>
        <pc:spChg chg="del">
          <ac:chgData name="Xie Biwei" userId="47bf0fd25fe428f2" providerId="LiveId" clId="{7825591F-6220-694A-84FD-C382AB106D79}" dt="2020-11-27T02:41:15.178" v="131" actId="478"/>
          <ac:spMkLst>
            <pc:docMk/>
            <pc:sldMk cId="3195710108" sldId="4545"/>
            <ac:spMk id="20" creationId="{02BE5B3E-1599-F240-93F8-870EB3D21E25}"/>
          </ac:spMkLst>
        </pc:spChg>
        <pc:spChg chg="add mod">
          <ac:chgData name="Xie Biwei" userId="47bf0fd25fe428f2" providerId="LiveId" clId="{7825591F-6220-694A-84FD-C382AB106D79}" dt="2020-11-27T04:19:10.195" v="1512" actId="20577"/>
          <ac:spMkLst>
            <pc:docMk/>
            <pc:sldMk cId="3195710108" sldId="4545"/>
            <ac:spMk id="22" creationId="{D94E1D7C-5A65-9041-A84A-8676F3552724}"/>
          </ac:spMkLst>
        </pc:spChg>
        <pc:spChg chg="add del mod">
          <ac:chgData name="Xie Biwei" userId="47bf0fd25fe428f2" providerId="LiveId" clId="{7825591F-6220-694A-84FD-C382AB106D79}" dt="2020-11-27T03:20:21.338" v="949"/>
          <ac:spMkLst>
            <pc:docMk/>
            <pc:sldMk cId="3195710108" sldId="4545"/>
            <ac:spMk id="24" creationId="{34D9D119-D988-9F4C-B8E9-50C319E27BE3}"/>
          </ac:spMkLst>
        </pc:spChg>
        <pc:picChg chg="del">
          <ac:chgData name="Xie Biwei" userId="47bf0fd25fe428f2" providerId="LiveId" clId="{7825591F-6220-694A-84FD-C382AB106D79}" dt="2020-11-27T02:40:19.578" v="119" actId="478"/>
          <ac:picMkLst>
            <pc:docMk/>
            <pc:sldMk cId="3195710108" sldId="4545"/>
            <ac:picMk id="3" creationId="{80E3C9B0-282C-2949-B2D9-782BF6DA7FC6}"/>
          </ac:picMkLst>
        </pc:picChg>
        <pc:picChg chg="add del mod">
          <ac:chgData name="Xie Biwei" userId="47bf0fd25fe428f2" providerId="LiveId" clId="{7825591F-6220-694A-84FD-C382AB106D79}" dt="2020-11-27T02:40:50.572" v="124" actId="478"/>
          <ac:picMkLst>
            <pc:docMk/>
            <pc:sldMk cId="3195710108" sldId="4545"/>
            <ac:picMk id="4" creationId="{589B14D9-7611-D641-ABBE-6C429C853D6E}"/>
          </ac:picMkLst>
        </pc:picChg>
        <pc:picChg chg="del">
          <ac:chgData name="Xie Biwei" userId="47bf0fd25fe428f2" providerId="LiveId" clId="{7825591F-6220-694A-84FD-C382AB106D79}" dt="2020-11-27T02:41:12.372" v="130" actId="478"/>
          <ac:picMkLst>
            <pc:docMk/>
            <pc:sldMk cId="3195710108" sldId="4545"/>
            <ac:picMk id="5" creationId="{FFF47462-5591-7C44-9041-569A3F0AB1F1}"/>
          </ac:picMkLst>
        </pc:picChg>
        <pc:picChg chg="add mod">
          <ac:chgData name="Xie Biwei" userId="47bf0fd25fe428f2" providerId="LiveId" clId="{7825591F-6220-694A-84FD-C382AB106D79}" dt="2020-11-27T03:20:26.682" v="957" actId="1036"/>
          <ac:picMkLst>
            <pc:docMk/>
            <pc:sldMk cId="3195710108" sldId="4545"/>
            <ac:picMk id="16" creationId="{C3B328BF-41F7-8D47-9514-8F9046CB9630}"/>
          </ac:picMkLst>
        </pc:picChg>
        <pc:picChg chg="add del mod">
          <ac:chgData name="Xie Biwei" userId="47bf0fd25fe428f2" providerId="LiveId" clId="{7825591F-6220-694A-84FD-C382AB106D79}" dt="2020-11-27T02:58:09.985" v="453" actId="1038"/>
          <ac:picMkLst>
            <pc:docMk/>
            <pc:sldMk cId="3195710108" sldId="4545"/>
            <ac:picMk id="21" creationId="{E7AB26E4-52D1-F542-8936-B08FAE5EACBB}"/>
          </ac:picMkLst>
        </pc:picChg>
        <pc:picChg chg="add mod">
          <ac:chgData name="Xie Biwei" userId="47bf0fd25fe428f2" providerId="LiveId" clId="{7825591F-6220-694A-84FD-C382AB106D79}" dt="2020-11-27T03:08:03.449" v="762" actId="1076"/>
          <ac:picMkLst>
            <pc:docMk/>
            <pc:sldMk cId="3195710108" sldId="4545"/>
            <ac:picMk id="23" creationId="{54745425-C6AC-6A49-A788-B7EE36D72AE5}"/>
          </ac:picMkLst>
        </pc:picChg>
        <pc:cxnChg chg="del">
          <ac:chgData name="Xie Biwei" userId="47bf0fd25fe428f2" providerId="LiveId" clId="{7825591F-6220-694A-84FD-C382AB106D79}" dt="2020-11-27T02:41:15.178" v="131" actId="478"/>
          <ac:cxnSpMkLst>
            <pc:docMk/>
            <pc:sldMk cId="3195710108" sldId="4545"/>
            <ac:cxnSpMk id="17" creationId="{D11FCD5C-0411-BA4B-9342-372FACA12AC3}"/>
          </ac:cxnSpMkLst>
        </pc:cxnChg>
      </pc:sldChg>
      <pc:sldChg chg="modSp">
        <pc:chgData name="Xie Biwei" userId="47bf0fd25fe428f2" providerId="LiveId" clId="{7825591F-6220-694A-84FD-C382AB106D79}" dt="2020-11-26T00:14:24.910" v="68" actId="20577"/>
        <pc:sldMkLst>
          <pc:docMk/>
          <pc:sldMk cId="1948515041" sldId="4558"/>
        </pc:sldMkLst>
        <pc:spChg chg="mod">
          <ac:chgData name="Xie Biwei" userId="47bf0fd25fe428f2" providerId="LiveId" clId="{7825591F-6220-694A-84FD-C382AB106D79}" dt="2020-11-26T00:14:16.903" v="60" actId="20577"/>
          <ac:spMkLst>
            <pc:docMk/>
            <pc:sldMk cId="1948515041" sldId="4558"/>
            <ac:spMk id="2" creationId="{C0DA1A33-B801-4CF2-8612-485D9DA5F0EA}"/>
          </ac:spMkLst>
        </pc:spChg>
        <pc:spChg chg="mod">
          <ac:chgData name="Xie Biwei" userId="47bf0fd25fe428f2" providerId="LiveId" clId="{7825591F-6220-694A-84FD-C382AB106D79}" dt="2020-11-26T00:14:24.910" v="68" actId="20577"/>
          <ac:spMkLst>
            <pc:docMk/>
            <pc:sldMk cId="1948515041" sldId="4558"/>
            <ac:spMk id="3" creationId="{5572BB59-5B8D-425C-AFAA-7D21C76ED906}"/>
          </ac:spMkLst>
        </pc:spChg>
      </pc:sldChg>
      <pc:sldChg chg="add del">
        <pc:chgData name="Xie Biwei" userId="47bf0fd25fe428f2" providerId="LiveId" clId="{7825591F-6220-694A-84FD-C382AB106D79}" dt="2020-11-27T03:27:03.047" v="1000" actId="2696"/>
        <pc:sldMkLst>
          <pc:docMk/>
          <pc:sldMk cId="274704101" sldId="4559"/>
        </pc:sldMkLst>
      </pc:sldChg>
      <pc:sldChg chg="add">
        <pc:chgData name="Xie Biwei" userId="47bf0fd25fe428f2" providerId="LiveId" clId="{7825591F-6220-694A-84FD-C382AB106D79}" dt="2020-11-27T03:22:26.797" v="958"/>
        <pc:sldMkLst>
          <pc:docMk/>
          <pc:sldMk cId="519315803" sldId="4574"/>
        </pc:sldMkLst>
      </pc:sldChg>
      <pc:sldChg chg="modSp add">
        <pc:chgData name="Xie Biwei" userId="47bf0fd25fe428f2" providerId="LiveId" clId="{7825591F-6220-694A-84FD-C382AB106D79}" dt="2020-11-27T03:33:51.082" v="1139" actId="108"/>
        <pc:sldMkLst>
          <pc:docMk/>
          <pc:sldMk cId="3527742797" sldId="4575"/>
        </pc:sldMkLst>
        <pc:spChg chg="mod">
          <ac:chgData name="Xie Biwei" userId="47bf0fd25fe428f2" providerId="LiveId" clId="{7825591F-6220-694A-84FD-C382AB106D79}" dt="2020-11-27T03:27:34.026" v="1004" actId="207"/>
          <ac:spMkLst>
            <pc:docMk/>
            <pc:sldMk cId="3527742797" sldId="4575"/>
            <ac:spMk id="2" creationId="{00000000-0000-0000-0000-000000000000}"/>
          </ac:spMkLst>
        </pc:spChg>
        <pc:spChg chg="mod">
          <ac:chgData name="Xie Biwei" userId="47bf0fd25fe428f2" providerId="LiveId" clId="{7825591F-6220-694A-84FD-C382AB106D79}" dt="2020-11-27T03:33:51.082" v="1139" actId="108"/>
          <ac:spMkLst>
            <pc:docMk/>
            <pc:sldMk cId="3527742797" sldId="4575"/>
            <ac:spMk id="6" creationId="{00000000-0000-0000-0000-000000000000}"/>
          </ac:spMkLst>
        </pc:spChg>
      </pc:sldChg>
      <pc:sldChg chg="addSp delSp modSp add del">
        <pc:chgData name="Xie Biwei" userId="47bf0fd25fe428f2" providerId="LiveId" clId="{7825591F-6220-694A-84FD-C382AB106D79}" dt="2020-11-27T03:36:56.438" v="1208" actId="2696"/>
        <pc:sldMkLst>
          <pc:docMk/>
          <pc:sldMk cId="2521737480" sldId="4589"/>
        </pc:sldMkLst>
        <pc:spChg chg="add del mod">
          <ac:chgData name="Xie Biwei" userId="47bf0fd25fe428f2" providerId="LiveId" clId="{7825591F-6220-694A-84FD-C382AB106D79}" dt="2020-11-27T02:12:37.520" v="103"/>
          <ac:spMkLst>
            <pc:docMk/>
            <pc:sldMk cId="2521737480" sldId="4589"/>
            <ac:spMk id="4" creationId="{1E1E4DD3-A836-8E4F-B437-002E0C542853}"/>
          </ac:spMkLst>
        </pc:spChg>
        <pc:spChg chg="mod">
          <ac:chgData name="Xie Biwei" userId="47bf0fd25fe428f2" providerId="LiveId" clId="{7825591F-6220-694A-84FD-C382AB106D79}" dt="2020-11-27T02:12:19.276" v="95" actId="403"/>
          <ac:spMkLst>
            <pc:docMk/>
            <pc:sldMk cId="2521737480" sldId="4589"/>
            <ac:spMk id="12" creationId="{5644CB04-F27E-5F4F-91E3-2FA894979174}"/>
          </ac:spMkLst>
        </pc:spChg>
        <pc:spChg chg="mod">
          <ac:chgData name="Xie Biwei" userId="47bf0fd25fe428f2" providerId="LiveId" clId="{7825591F-6220-694A-84FD-C382AB106D79}" dt="2020-11-27T02:12:25.262" v="100" actId="20577"/>
          <ac:spMkLst>
            <pc:docMk/>
            <pc:sldMk cId="2521737480" sldId="4589"/>
            <ac:spMk id="109" creationId="{A45B3DCF-D712-DC4F-8331-B324D96B1BC5}"/>
          </ac:spMkLst>
        </pc:spChg>
      </pc:sldChg>
      <pc:sldChg chg="modAnim">
        <pc:chgData name="Xie Biwei" userId="47bf0fd25fe428f2" providerId="LiveId" clId="{7825591F-6220-694A-84FD-C382AB106D79}" dt="2020-11-27T05:01:44.571" v="2579"/>
        <pc:sldMkLst>
          <pc:docMk/>
          <pc:sldMk cId="3850550352" sldId="4644"/>
        </pc:sldMkLst>
      </pc:sldChg>
      <pc:sldChg chg="del">
        <pc:chgData name="Xie Biwei" userId="47bf0fd25fe428f2" providerId="LiveId" clId="{7825591F-6220-694A-84FD-C382AB106D79}" dt="2020-11-27T02:08:02.299" v="74" actId="2696"/>
        <pc:sldMkLst>
          <pc:docMk/>
          <pc:sldMk cId="1439143862" sldId="4647"/>
        </pc:sldMkLst>
      </pc:sldChg>
      <pc:sldChg chg="del">
        <pc:chgData name="Xie Biwei" userId="47bf0fd25fe428f2" providerId="LiveId" clId="{7825591F-6220-694A-84FD-C382AB106D79}" dt="2020-11-27T02:08:20.192" v="75" actId="2696"/>
        <pc:sldMkLst>
          <pc:docMk/>
          <pc:sldMk cId="3062860372" sldId="4648"/>
        </pc:sldMkLst>
      </pc:sldChg>
      <pc:sldChg chg="del">
        <pc:chgData name="Xie Biwei" userId="47bf0fd25fe428f2" providerId="LiveId" clId="{7825591F-6220-694A-84FD-C382AB106D79}" dt="2020-11-27T02:08:21.588" v="76" actId="2696"/>
        <pc:sldMkLst>
          <pc:docMk/>
          <pc:sldMk cId="3694325789" sldId="4649"/>
        </pc:sldMkLst>
      </pc:sldChg>
      <pc:sldChg chg="modSp modAnim">
        <pc:chgData name="Xie Biwei" userId="47bf0fd25fe428f2" providerId="LiveId" clId="{7825591F-6220-694A-84FD-C382AB106D79}" dt="2020-11-27T05:03:08.949" v="2581" actId="108"/>
        <pc:sldMkLst>
          <pc:docMk/>
          <pc:sldMk cId="4147280251" sldId="4650"/>
        </pc:sldMkLst>
        <pc:spChg chg="mod">
          <ac:chgData name="Xie Biwei" userId="47bf0fd25fe428f2" providerId="LiveId" clId="{7825591F-6220-694A-84FD-C382AB106D79}" dt="2020-11-27T05:03:08.949" v="2581" actId="108"/>
          <ac:spMkLst>
            <pc:docMk/>
            <pc:sldMk cId="4147280251" sldId="4650"/>
            <ac:spMk id="2" creationId="{96862451-F910-411B-A24C-731F05614369}"/>
          </ac:spMkLst>
        </pc:spChg>
      </pc:sldChg>
      <pc:sldChg chg="del">
        <pc:chgData name="Xie Biwei" userId="47bf0fd25fe428f2" providerId="LiveId" clId="{7825591F-6220-694A-84FD-C382AB106D79}" dt="2020-11-27T04:03:08.143" v="1210" actId="2696"/>
        <pc:sldMkLst>
          <pc:docMk/>
          <pc:sldMk cId="3994497943" sldId="4651"/>
        </pc:sldMkLst>
      </pc:sldChg>
      <pc:sldChg chg="modSp">
        <pc:chgData name="Xie Biwei" userId="47bf0fd25fe428f2" providerId="LiveId" clId="{7825591F-6220-694A-84FD-C382AB106D79}" dt="2020-11-27T04:04:11.405" v="1212" actId="20577"/>
        <pc:sldMkLst>
          <pc:docMk/>
          <pc:sldMk cId="1858022684" sldId="4672"/>
        </pc:sldMkLst>
        <pc:spChg chg="mod">
          <ac:chgData name="Xie Biwei" userId="47bf0fd25fe428f2" providerId="LiveId" clId="{7825591F-6220-694A-84FD-C382AB106D79}" dt="2020-11-27T04:04:11.405" v="1212" actId="20577"/>
          <ac:spMkLst>
            <pc:docMk/>
            <pc:sldMk cId="1858022684" sldId="4672"/>
            <ac:spMk id="2" creationId="{00F6433E-AB32-4653-BF80-E6ABB304CD8C}"/>
          </ac:spMkLst>
        </pc:spChg>
      </pc:sldChg>
      <pc:sldChg chg="del">
        <pc:chgData name="Xie Biwei" userId="47bf0fd25fe428f2" providerId="LiveId" clId="{7825591F-6220-694A-84FD-C382AB106D79}" dt="2020-11-27T02:09:26.484" v="83" actId="2696"/>
        <pc:sldMkLst>
          <pc:docMk/>
          <pc:sldMk cId="0" sldId="4727"/>
        </pc:sldMkLst>
      </pc:sldChg>
      <pc:sldChg chg="add">
        <pc:chgData name="Xie Biwei" userId="47bf0fd25fe428f2" providerId="LiveId" clId="{7825591F-6220-694A-84FD-C382AB106D79}" dt="2020-11-27T02:53:44.930" v="293"/>
        <pc:sldMkLst>
          <pc:docMk/>
          <pc:sldMk cId="1395127823" sldId="4741"/>
        </pc:sldMkLst>
      </pc:sldChg>
      <pc:sldChg chg="add del">
        <pc:chgData name="Xie Biwei" userId="47bf0fd25fe428f2" providerId="LiveId" clId="{7825591F-6220-694A-84FD-C382AB106D79}" dt="2020-11-27T02:53:40.226" v="291" actId="2696"/>
        <pc:sldMkLst>
          <pc:docMk/>
          <pc:sldMk cId="2463926566" sldId="4741"/>
        </pc:sldMkLst>
      </pc:sldChg>
      <pc:sldChg chg="add del">
        <pc:chgData name="Xie Biwei" userId="47bf0fd25fe428f2" providerId="LiveId" clId="{7825591F-6220-694A-84FD-C382AB106D79}" dt="2020-11-27T02:53:40.117" v="288" actId="2696"/>
        <pc:sldMkLst>
          <pc:docMk/>
          <pc:sldMk cId="3343516982" sldId="4757"/>
        </pc:sldMkLst>
      </pc:sldChg>
      <pc:sldChg chg="add">
        <pc:chgData name="Xie Biwei" userId="47bf0fd25fe428f2" providerId="LiveId" clId="{7825591F-6220-694A-84FD-C382AB106D79}" dt="2020-11-27T02:53:44.930" v="293"/>
        <pc:sldMkLst>
          <pc:docMk/>
          <pc:sldMk cId="4206353460" sldId="4757"/>
        </pc:sldMkLst>
      </pc:sldChg>
      <pc:sldChg chg="modSp">
        <pc:chgData name="Xie Biwei" userId="47bf0fd25fe428f2" providerId="LiveId" clId="{7825591F-6220-694A-84FD-C382AB106D79}" dt="2020-11-27T03:25:37.193" v="984" actId="14100"/>
        <pc:sldMkLst>
          <pc:docMk/>
          <pc:sldMk cId="674841283" sldId="4760"/>
        </pc:sldMkLst>
        <pc:spChg chg="mod">
          <ac:chgData name="Xie Biwei" userId="47bf0fd25fe428f2" providerId="LiveId" clId="{7825591F-6220-694A-84FD-C382AB106D79}" dt="2020-11-27T03:25:37.193" v="984" actId="14100"/>
          <ac:spMkLst>
            <pc:docMk/>
            <pc:sldMk cId="674841283" sldId="4760"/>
            <ac:spMk id="3" creationId="{3FA9D02C-0130-4A07-9623-EE0D3593480C}"/>
          </ac:spMkLst>
        </pc:spChg>
      </pc:sldChg>
      <pc:sldChg chg="ord">
        <pc:chgData name="Xie Biwei" userId="47bf0fd25fe428f2" providerId="LiveId" clId="{7825591F-6220-694A-84FD-C382AB106D79}" dt="2020-11-27T02:55:49.609" v="413"/>
        <pc:sldMkLst>
          <pc:docMk/>
          <pc:sldMk cId="192621937" sldId="4775"/>
        </pc:sldMkLst>
      </pc:sldChg>
      <pc:sldChg chg="add">
        <pc:chgData name="Xie Biwei" userId="47bf0fd25fe428f2" providerId="LiveId" clId="{7825591F-6220-694A-84FD-C382AB106D79}" dt="2020-11-27T02:51:07.811" v="286"/>
        <pc:sldMkLst>
          <pc:docMk/>
          <pc:sldMk cId="3342842434" sldId="4781"/>
        </pc:sldMkLst>
      </pc:sldChg>
      <pc:sldChg chg="modNotesTx">
        <pc:chgData name="Xie Biwei" userId="47bf0fd25fe428f2" providerId="LiveId" clId="{7825591F-6220-694A-84FD-C382AB106D79}" dt="2020-11-27T02:52:27.476" v="287" actId="20577"/>
        <pc:sldMkLst>
          <pc:docMk/>
          <pc:sldMk cId="2156175162" sldId="4784"/>
        </pc:sldMkLst>
      </pc:sldChg>
      <pc:sldChg chg="add">
        <pc:chgData name="Xie Biwei" userId="47bf0fd25fe428f2" providerId="LiveId" clId="{7825591F-6220-694A-84FD-C382AB106D79}" dt="2020-11-27T02:29:08.765" v="117"/>
        <pc:sldMkLst>
          <pc:docMk/>
          <pc:sldMk cId="2128202321" sldId="4788"/>
        </pc:sldMkLst>
      </pc:sldChg>
      <pc:sldChg chg="add">
        <pc:chgData name="Xie Biwei" userId="47bf0fd25fe428f2" providerId="LiveId" clId="{7825591F-6220-694A-84FD-C382AB106D79}" dt="2020-11-27T02:53:44.930" v="293"/>
        <pc:sldMkLst>
          <pc:docMk/>
          <pc:sldMk cId="3180110113" sldId="4794"/>
        </pc:sldMkLst>
      </pc:sldChg>
      <pc:sldChg chg="add del">
        <pc:chgData name="Xie Biwei" userId="47bf0fd25fe428f2" providerId="LiveId" clId="{7825591F-6220-694A-84FD-C382AB106D79}" dt="2020-11-27T02:53:40.146" v="289" actId="2696"/>
        <pc:sldMkLst>
          <pc:docMk/>
          <pc:sldMk cId="3872124692" sldId="4794"/>
        </pc:sldMkLst>
      </pc:sldChg>
      <pc:sldChg chg="add">
        <pc:chgData name="Xie Biwei" userId="47bf0fd25fe428f2" providerId="LiveId" clId="{7825591F-6220-694A-84FD-C382AB106D79}" dt="2020-11-27T02:53:44.930" v="293"/>
        <pc:sldMkLst>
          <pc:docMk/>
          <pc:sldMk cId="473138519" sldId="4797"/>
        </pc:sldMkLst>
      </pc:sldChg>
      <pc:sldChg chg="add del">
        <pc:chgData name="Xie Biwei" userId="47bf0fd25fe428f2" providerId="LiveId" clId="{7825591F-6220-694A-84FD-C382AB106D79}" dt="2020-11-27T02:53:40.197" v="290" actId="2696"/>
        <pc:sldMkLst>
          <pc:docMk/>
          <pc:sldMk cId="1712431598" sldId="4797"/>
        </pc:sldMkLst>
      </pc:sldChg>
      <pc:sldChg chg="add del">
        <pc:chgData name="Xie Biwei" userId="47bf0fd25fe428f2" providerId="LiveId" clId="{7825591F-6220-694A-84FD-C382AB106D79}" dt="2020-11-27T02:53:40.233" v="292" actId="2696"/>
        <pc:sldMkLst>
          <pc:docMk/>
          <pc:sldMk cId="2273943701" sldId="4799"/>
        </pc:sldMkLst>
      </pc:sldChg>
      <pc:sldChg chg="add">
        <pc:chgData name="Xie Biwei" userId="47bf0fd25fe428f2" providerId="LiveId" clId="{7825591F-6220-694A-84FD-C382AB106D79}" dt="2020-11-27T02:53:44.930" v="293"/>
        <pc:sldMkLst>
          <pc:docMk/>
          <pc:sldMk cId="3856047709" sldId="4799"/>
        </pc:sldMkLst>
      </pc:sldChg>
      <pc:sldChg chg="del">
        <pc:chgData name="Xie Biwei" userId="47bf0fd25fe428f2" providerId="LiveId" clId="{7825591F-6220-694A-84FD-C382AB106D79}" dt="2020-11-27T02:14:02.415" v="106" actId="2696"/>
        <pc:sldMkLst>
          <pc:docMk/>
          <pc:sldMk cId="3290314537" sldId="4802"/>
        </pc:sldMkLst>
      </pc:sldChg>
      <pc:sldChg chg="del">
        <pc:chgData name="Xie Biwei" userId="47bf0fd25fe428f2" providerId="LiveId" clId="{7825591F-6220-694A-84FD-C382AB106D79}" dt="2020-11-27T02:14:02.417" v="107" actId="2696"/>
        <pc:sldMkLst>
          <pc:docMk/>
          <pc:sldMk cId="2120427495" sldId="4803"/>
        </pc:sldMkLst>
      </pc:sldChg>
      <pc:sldChg chg="del">
        <pc:chgData name="Xie Biwei" userId="47bf0fd25fe428f2" providerId="LiveId" clId="{7825591F-6220-694A-84FD-C382AB106D79}" dt="2020-11-27T02:09:39.023" v="84" actId="2696"/>
        <pc:sldMkLst>
          <pc:docMk/>
          <pc:sldMk cId="4131270743" sldId="4805"/>
        </pc:sldMkLst>
      </pc:sldChg>
      <pc:sldChg chg="modSp del">
        <pc:chgData name="Xie Biwei" userId="47bf0fd25fe428f2" providerId="LiveId" clId="{7825591F-6220-694A-84FD-C382AB106D79}" dt="2020-11-27T02:55:32.283" v="410" actId="2696"/>
        <pc:sldMkLst>
          <pc:docMk/>
          <pc:sldMk cId="1706780686" sldId="4806"/>
        </pc:sldMkLst>
        <pc:spChg chg="mod">
          <ac:chgData name="Xie Biwei" userId="47bf0fd25fe428f2" providerId="LiveId" clId="{7825591F-6220-694A-84FD-C382AB106D79}" dt="2020-11-27T02:50:04.731" v="284" actId="108"/>
          <ac:spMkLst>
            <pc:docMk/>
            <pc:sldMk cId="1706780686" sldId="4806"/>
            <ac:spMk id="3" creationId="{3FA9D02C-0130-4A07-9623-EE0D3593480C}"/>
          </ac:spMkLst>
        </pc:spChg>
      </pc:sldChg>
      <pc:sldChg chg="add del">
        <pc:chgData name="Xie Biwei" userId="47bf0fd25fe428f2" providerId="LiveId" clId="{7825591F-6220-694A-84FD-C382AB106D79}" dt="2020-11-27T02:57:39.058" v="447" actId="2696"/>
        <pc:sldMkLst>
          <pc:docMk/>
          <pc:sldMk cId="974019613" sldId="4807"/>
        </pc:sldMkLst>
      </pc:sldChg>
      <pc:sldChg chg="modSp add">
        <pc:chgData name="Xie Biwei" userId="47bf0fd25fe428f2" providerId="LiveId" clId="{7825591F-6220-694A-84FD-C382AB106D79}" dt="2020-11-27T03:25:46.156" v="987" actId="14100"/>
        <pc:sldMkLst>
          <pc:docMk/>
          <pc:sldMk cId="2379160722" sldId="4808"/>
        </pc:sldMkLst>
        <pc:spChg chg="mod">
          <ac:chgData name="Xie Biwei" userId="47bf0fd25fe428f2" providerId="LiveId" clId="{7825591F-6220-694A-84FD-C382AB106D79}" dt="2020-11-27T03:25:46.156" v="987" actId="14100"/>
          <ac:spMkLst>
            <pc:docMk/>
            <pc:sldMk cId="2379160722" sldId="4808"/>
            <ac:spMk id="3" creationId="{3FA9D02C-0130-4A07-9623-EE0D3593480C}"/>
          </ac:spMkLst>
        </pc:spChg>
      </pc:sldChg>
      <pc:sldChg chg="del">
        <pc:chgData name="Xie Biwei" userId="47bf0fd25fe428f2" providerId="LiveId" clId="{7825591F-6220-694A-84FD-C382AB106D79}" dt="2020-11-27T02:14:02.437" v="108" actId="2696"/>
        <pc:sldMkLst>
          <pc:docMk/>
          <pc:sldMk cId="3502327527" sldId="4808"/>
        </pc:sldMkLst>
      </pc:sldChg>
      <pc:sldChg chg="modSp add">
        <pc:chgData name="Xie Biwei" userId="47bf0fd25fe428f2" providerId="LiveId" clId="{7825591F-6220-694A-84FD-C382AB106D79}" dt="2020-11-27T03:25:52.445" v="990" actId="14100"/>
        <pc:sldMkLst>
          <pc:docMk/>
          <pc:sldMk cId="553861153" sldId="4809"/>
        </pc:sldMkLst>
        <pc:spChg chg="mod">
          <ac:chgData name="Xie Biwei" userId="47bf0fd25fe428f2" providerId="LiveId" clId="{7825591F-6220-694A-84FD-C382AB106D79}" dt="2020-11-27T03:25:52.445" v="990" actId="14100"/>
          <ac:spMkLst>
            <pc:docMk/>
            <pc:sldMk cId="553861153" sldId="4809"/>
            <ac:spMk id="3" creationId="{3FA9D02C-0130-4A07-9623-EE0D3593480C}"/>
          </ac:spMkLst>
        </pc:spChg>
      </pc:sldChg>
      <pc:sldChg chg="del">
        <pc:chgData name="Xie Biwei" userId="47bf0fd25fe428f2" providerId="LiveId" clId="{7825591F-6220-694A-84FD-C382AB106D79}" dt="2020-11-27T02:14:02.455" v="109" actId="2696"/>
        <pc:sldMkLst>
          <pc:docMk/>
          <pc:sldMk cId="1130517126" sldId="4809"/>
        </pc:sldMkLst>
      </pc:sldChg>
      <pc:sldChg chg="addSp delSp modSp add">
        <pc:chgData name="Xie Biwei" userId="47bf0fd25fe428f2" providerId="LiveId" clId="{7825591F-6220-694A-84FD-C382AB106D79}" dt="2020-11-27T03:26:07.149" v="996"/>
        <pc:sldMkLst>
          <pc:docMk/>
          <pc:sldMk cId="4007024052" sldId="4810"/>
        </pc:sldMkLst>
        <pc:spChg chg="mod">
          <ac:chgData name="Xie Biwei" userId="47bf0fd25fe428f2" providerId="LiveId" clId="{7825591F-6220-694A-84FD-C382AB106D79}" dt="2020-11-27T03:26:03.457" v="994" actId="14100"/>
          <ac:spMkLst>
            <pc:docMk/>
            <pc:sldMk cId="4007024052" sldId="4810"/>
            <ac:spMk id="3" creationId="{3FA9D02C-0130-4A07-9623-EE0D3593480C}"/>
          </ac:spMkLst>
        </pc:spChg>
        <pc:spChg chg="add del mod">
          <ac:chgData name="Xie Biwei" userId="47bf0fd25fe428f2" providerId="LiveId" clId="{7825591F-6220-694A-84FD-C382AB106D79}" dt="2020-11-27T03:26:07.149" v="996"/>
          <ac:spMkLst>
            <pc:docMk/>
            <pc:sldMk cId="4007024052" sldId="4810"/>
            <ac:spMk id="4" creationId="{17AD8D46-DE6A-564E-A979-ACF8926EC480}"/>
          </ac:spMkLst>
        </pc:spChg>
      </pc:sldChg>
      <pc:sldChg chg="modSp add">
        <pc:chgData name="Xie Biwei" userId="47bf0fd25fe428f2" providerId="LiveId" clId="{7825591F-6220-694A-84FD-C382AB106D79}" dt="2020-11-27T03:26:23.430" v="999" actId="108"/>
        <pc:sldMkLst>
          <pc:docMk/>
          <pc:sldMk cId="2224013532" sldId="4811"/>
        </pc:sldMkLst>
        <pc:spChg chg="mod">
          <ac:chgData name="Xie Biwei" userId="47bf0fd25fe428f2" providerId="LiveId" clId="{7825591F-6220-694A-84FD-C382AB106D79}" dt="2020-11-27T03:26:23.430" v="999" actId="108"/>
          <ac:spMkLst>
            <pc:docMk/>
            <pc:sldMk cId="2224013532" sldId="4811"/>
            <ac:spMk id="3" creationId="{3FA9D02C-0130-4A07-9623-EE0D3593480C}"/>
          </ac:spMkLst>
        </pc:spChg>
      </pc:sldChg>
      <pc:sldChg chg="addSp delSp modSp add">
        <pc:chgData name="Xie Biwei" userId="47bf0fd25fe428f2" providerId="LiveId" clId="{7825591F-6220-694A-84FD-C382AB106D79}" dt="2020-11-27T03:36:50.459" v="1207" actId="20577"/>
        <pc:sldMkLst>
          <pc:docMk/>
          <pc:sldMk cId="3381153814" sldId="4812"/>
        </pc:sldMkLst>
        <pc:spChg chg="mod">
          <ac:chgData name="Xie Biwei" userId="47bf0fd25fe428f2" providerId="LiveId" clId="{7825591F-6220-694A-84FD-C382AB106D79}" dt="2020-11-27T03:36:20.506" v="1171"/>
          <ac:spMkLst>
            <pc:docMk/>
            <pc:sldMk cId="3381153814" sldId="4812"/>
            <ac:spMk id="2" creationId="{96862451-F910-411B-A24C-731F05614369}"/>
          </ac:spMkLst>
        </pc:spChg>
        <pc:spChg chg="del">
          <ac:chgData name="Xie Biwei" userId="47bf0fd25fe428f2" providerId="LiveId" clId="{7825591F-6220-694A-84FD-C382AB106D79}" dt="2020-11-27T03:36:29.717" v="1172" actId="478"/>
          <ac:spMkLst>
            <pc:docMk/>
            <pc:sldMk cId="3381153814" sldId="4812"/>
            <ac:spMk id="3" creationId="{0D9DBC3D-87E2-4A01-8D93-A69CE078D36D}"/>
          </ac:spMkLst>
        </pc:spChg>
        <pc:spChg chg="add del mod">
          <ac:chgData name="Xie Biwei" userId="47bf0fd25fe428f2" providerId="LiveId" clId="{7825591F-6220-694A-84FD-C382AB106D79}" dt="2020-11-27T03:36:33.066" v="1174" actId="478"/>
          <ac:spMkLst>
            <pc:docMk/>
            <pc:sldMk cId="3381153814" sldId="4812"/>
            <ac:spMk id="5" creationId="{5E7DD392-3A6C-C44F-8751-1844A54372A9}"/>
          </ac:spMkLst>
        </pc:spChg>
        <pc:spChg chg="del">
          <ac:chgData name="Xie Biwei" userId="47bf0fd25fe428f2" providerId="LiveId" clId="{7825591F-6220-694A-84FD-C382AB106D79}" dt="2020-11-27T03:36:29.717" v="1172" actId="478"/>
          <ac:spMkLst>
            <pc:docMk/>
            <pc:sldMk cId="3381153814" sldId="4812"/>
            <ac:spMk id="15" creationId="{FDB1DD26-F5C2-4042-B19B-0BAD3EDDA96C}"/>
          </ac:spMkLst>
        </pc:spChg>
        <pc:spChg chg="del">
          <ac:chgData name="Xie Biwei" userId="47bf0fd25fe428f2" providerId="LiveId" clId="{7825591F-6220-694A-84FD-C382AB106D79}" dt="2020-11-27T03:36:29.717" v="1172" actId="478"/>
          <ac:spMkLst>
            <pc:docMk/>
            <pc:sldMk cId="3381153814" sldId="4812"/>
            <ac:spMk id="16" creationId="{5E702436-954A-42A8-8C0F-A028469E2D23}"/>
          </ac:spMkLst>
        </pc:spChg>
        <pc:spChg chg="del">
          <ac:chgData name="Xie Biwei" userId="47bf0fd25fe428f2" providerId="LiveId" clId="{7825591F-6220-694A-84FD-C382AB106D79}" dt="2020-11-27T03:36:29.717" v="1172" actId="478"/>
          <ac:spMkLst>
            <pc:docMk/>
            <pc:sldMk cId="3381153814" sldId="4812"/>
            <ac:spMk id="17" creationId="{DD3DC651-B473-45CE-8B83-12B3FE4AAD92}"/>
          </ac:spMkLst>
        </pc:spChg>
        <pc:spChg chg="add">
          <ac:chgData name="Xie Biwei" userId="47bf0fd25fe428f2" providerId="LiveId" clId="{7825591F-6220-694A-84FD-C382AB106D79}" dt="2020-11-27T03:36:30.480" v="1173"/>
          <ac:spMkLst>
            <pc:docMk/>
            <pc:sldMk cId="3381153814" sldId="4812"/>
            <ac:spMk id="18" creationId="{3EC5D192-65B0-BF4D-8D96-18BA28FA9ECD}"/>
          </ac:spMkLst>
        </pc:spChg>
        <pc:spChg chg="add">
          <ac:chgData name="Xie Biwei" userId="47bf0fd25fe428f2" providerId="LiveId" clId="{7825591F-6220-694A-84FD-C382AB106D79}" dt="2020-11-27T03:36:30.480" v="1173"/>
          <ac:spMkLst>
            <pc:docMk/>
            <pc:sldMk cId="3381153814" sldId="4812"/>
            <ac:spMk id="19" creationId="{7F51EA33-FE05-A243-B443-B82A711C35CC}"/>
          </ac:spMkLst>
        </pc:spChg>
        <pc:spChg chg="add">
          <ac:chgData name="Xie Biwei" userId="47bf0fd25fe428f2" providerId="LiveId" clId="{7825591F-6220-694A-84FD-C382AB106D79}" dt="2020-11-27T03:36:30.480" v="1173"/>
          <ac:spMkLst>
            <pc:docMk/>
            <pc:sldMk cId="3381153814" sldId="4812"/>
            <ac:spMk id="21" creationId="{301F0A07-B715-E644-AF86-CE0B2D72D2CC}"/>
          </ac:spMkLst>
        </pc:spChg>
        <pc:spChg chg="add">
          <ac:chgData name="Xie Biwei" userId="47bf0fd25fe428f2" providerId="LiveId" clId="{7825591F-6220-694A-84FD-C382AB106D79}" dt="2020-11-27T03:36:30.480" v="1173"/>
          <ac:spMkLst>
            <pc:docMk/>
            <pc:sldMk cId="3381153814" sldId="4812"/>
            <ac:spMk id="22" creationId="{70E96CD7-8FC2-A84A-BEA8-20DC69C8C957}"/>
          </ac:spMkLst>
        </pc:spChg>
        <pc:spChg chg="add">
          <ac:chgData name="Xie Biwei" userId="47bf0fd25fe428f2" providerId="LiveId" clId="{7825591F-6220-694A-84FD-C382AB106D79}" dt="2020-11-27T03:36:30.480" v="1173"/>
          <ac:spMkLst>
            <pc:docMk/>
            <pc:sldMk cId="3381153814" sldId="4812"/>
            <ac:spMk id="23" creationId="{65CBBE2B-D957-7A4E-8610-0D77A8B8429F}"/>
          </ac:spMkLst>
        </pc:spChg>
        <pc:spChg chg="add">
          <ac:chgData name="Xie Biwei" userId="47bf0fd25fe428f2" providerId="LiveId" clId="{7825591F-6220-694A-84FD-C382AB106D79}" dt="2020-11-27T03:36:30.480" v="1173"/>
          <ac:spMkLst>
            <pc:docMk/>
            <pc:sldMk cId="3381153814" sldId="4812"/>
            <ac:spMk id="24" creationId="{6973F0C5-4508-2F42-90EE-4473D8CC3AD7}"/>
          </ac:spMkLst>
        </pc:spChg>
        <pc:spChg chg="add">
          <ac:chgData name="Xie Biwei" userId="47bf0fd25fe428f2" providerId="LiveId" clId="{7825591F-6220-694A-84FD-C382AB106D79}" dt="2020-11-27T03:36:30.480" v="1173"/>
          <ac:spMkLst>
            <pc:docMk/>
            <pc:sldMk cId="3381153814" sldId="4812"/>
            <ac:spMk id="25" creationId="{01D7948C-EB92-A642-9A37-80AA0A970518}"/>
          </ac:spMkLst>
        </pc:spChg>
        <pc:spChg chg="add">
          <ac:chgData name="Xie Biwei" userId="47bf0fd25fe428f2" providerId="LiveId" clId="{7825591F-6220-694A-84FD-C382AB106D79}" dt="2020-11-27T03:36:30.480" v="1173"/>
          <ac:spMkLst>
            <pc:docMk/>
            <pc:sldMk cId="3381153814" sldId="4812"/>
            <ac:spMk id="27" creationId="{26502D0D-7BC3-334B-8A98-71D57ADDA394}"/>
          </ac:spMkLst>
        </pc:spChg>
        <pc:spChg chg="add">
          <ac:chgData name="Xie Biwei" userId="47bf0fd25fe428f2" providerId="LiveId" clId="{7825591F-6220-694A-84FD-C382AB106D79}" dt="2020-11-27T03:36:30.480" v="1173"/>
          <ac:spMkLst>
            <pc:docMk/>
            <pc:sldMk cId="3381153814" sldId="4812"/>
            <ac:spMk id="28" creationId="{A20FFF6B-9C8A-1641-9CF2-5BFB60AD91E9}"/>
          </ac:spMkLst>
        </pc:spChg>
        <pc:spChg chg="add">
          <ac:chgData name="Xie Biwei" userId="47bf0fd25fe428f2" providerId="LiveId" clId="{7825591F-6220-694A-84FD-C382AB106D79}" dt="2020-11-27T03:36:30.480" v="1173"/>
          <ac:spMkLst>
            <pc:docMk/>
            <pc:sldMk cId="3381153814" sldId="4812"/>
            <ac:spMk id="29" creationId="{36DD2A73-E163-9644-AB00-58D7DEBCCF00}"/>
          </ac:spMkLst>
        </pc:spChg>
        <pc:spChg chg="add">
          <ac:chgData name="Xie Biwei" userId="47bf0fd25fe428f2" providerId="LiveId" clId="{7825591F-6220-694A-84FD-C382AB106D79}" dt="2020-11-27T03:36:30.480" v="1173"/>
          <ac:spMkLst>
            <pc:docMk/>
            <pc:sldMk cId="3381153814" sldId="4812"/>
            <ac:spMk id="31" creationId="{63940894-B405-2241-A24E-42E73952D000}"/>
          </ac:spMkLst>
        </pc:spChg>
        <pc:spChg chg="add">
          <ac:chgData name="Xie Biwei" userId="47bf0fd25fe428f2" providerId="LiveId" clId="{7825591F-6220-694A-84FD-C382AB106D79}" dt="2020-11-27T03:36:30.480" v="1173"/>
          <ac:spMkLst>
            <pc:docMk/>
            <pc:sldMk cId="3381153814" sldId="4812"/>
            <ac:spMk id="32" creationId="{01260603-9529-6D4B-B23F-019C41DFD3A0}"/>
          </ac:spMkLst>
        </pc:spChg>
        <pc:spChg chg="add">
          <ac:chgData name="Xie Biwei" userId="47bf0fd25fe428f2" providerId="LiveId" clId="{7825591F-6220-694A-84FD-C382AB106D79}" dt="2020-11-27T03:36:30.480" v="1173"/>
          <ac:spMkLst>
            <pc:docMk/>
            <pc:sldMk cId="3381153814" sldId="4812"/>
            <ac:spMk id="33" creationId="{0179F42A-5175-F747-9EC9-DF61592C9ED3}"/>
          </ac:spMkLst>
        </pc:spChg>
        <pc:spChg chg="add mod">
          <ac:chgData name="Xie Biwei" userId="47bf0fd25fe428f2" providerId="LiveId" clId="{7825591F-6220-694A-84FD-C382AB106D79}" dt="2020-11-27T03:36:50.459" v="1207" actId="20577"/>
          <ac:spMkLst>
            <pc:docMk/>
            <pc:sldMk cId="3381153814" sldId="4812"/>
            <ac:spMk id="34" creationId="{3CB98660-09FB-6044-930A-161A4317888E}"/>
          </ac:spMkLst>
        </pc:spChg>
        <pc:spChg chg="add">
          <ac:chgData name="Xie Biwei" userId="47bf0fd25fe428f2" providerId="LiveId" clId="{7825591F-6220-694A-84FD-C382AB106D79}" dt="2020-11-27T03:36:30.480" v="1173"/>
          <ac:spMkLst>
            <pc:docMk/>
            <pc:sldMk cId="3381153814" sldId="4812"/>
            <ac:spMk id="35" creationId="{B61F6391-4C8E-B249-8FC1-4C33DA451F3E}"/>
          </ac:spMkLst>
        </pc:spChg>
        <pc:grpChg chg="del">
          <ac:chgData name="Xie Biwei" userId="47bf0fd25fe428f2" providerId="LiveId" clId="{7825591F-6220-694A-84FD-C382AB106D79}" dt="2020-11-27T03:36:29.717" v="1172" actId="478"/>
          <ac:grpSpMkLst>
            <pc:docMk/>
            <pc:sldMk cId="3381153814" sldId="4812"/>
            <ac:grpSpMk id="9" creationId="{4ABDAF76-4491-4F7D-9CF0-6C999A094A44}"/>
          </ac:grpSpMkLst>
        </pc:grpChg>
        <pc:picChg chg="del">
          <ac:chgData name="Xie Biwei" userId="47bf0fd25fe428f2" providerId="LiveId" clId="{7825591F-6220-694A-84FD-C382AB106D79}" dt="2020-11-27T03:36:29.717" v="1172" actId="478"/>
          <ac:picMkLst>
            <pc:docMk/>
            <pc:sldMk cId="3381153814" sldId="4812"/>
            <ac:picMk id="7" creationId="{9506203E-560D-474E-A277-1AC9BB365C7B}"/>
          </ac:picMkLst>
        </pc:picChg>
        <pc:picChg chg="add">
          <ac:chgData name="Xie Biwei" userId="47bf0fd25fe428f2" providerId="LiveId" clId="{7825591F-6220-694A-84FD-C382AB106D79}" dt="2020-11-27T03:36:30.480" v="1173"/>
          <ac:picMkLst>
            <pc:docMk/>
            <pc:sldMk cId="3381153814" sldId="4812"/>
            <ac:picMk id="13" creationId="{B22DCB99-8287-BA4E-A2F1-C1AE9088A8B6}"/>
          </ac:picMkLst>
        </pc:picChg>
        <pc:picChg chg="add">
          <ac:chgData name="Xie Biwei" userId="47bf0fd25fe428f2" providerId="LiveId" clId="{7825591F-6220-694A-84FD-C382AB106D79}" dt="2020-11-27T03:36:30.480" v="1173"/>
          <ac:picMkLst>
            <pc:docMk/>
            <pc:sldMk cId="3381153814" sldId="4812"/>
            <ac:picMk id="20" creationId="{8A58A8D9-B1CA-A248-B310-FC818CB8470A}"/>
          </ac:picMkLst>
        </pc:picChg>
        <pc:picChg chg="add">
          <ac:chgData name="Xie Biwei" userId="47bf0fd25fe428f2" providerId="LiveId" clId="{7825591F-6220-694A-84FD-C382AB106D79}" dt="2020-11-27T03:36:30.480" v="1173"/>
          <ac:picMkLst>
            <pc:docMk/>
            <pc:sldMk cId="3381153814" sldId="4812"/>
            <ac:picMk id="26" creationId="{706E8B69-1541-CF4C-B25E-D1CF7012EB9E}"/>
          </ac:picMkLst>
        </pc:picChg>
        <pc:picChg chg="add">
          <ac:chgData name="Xie Biwei" userId="47bf0fd25fe428f2" providerId="LiveId" clId="{7825591F-6220-694A-84FD-C382AB106D79}" dt="2020-11-27T03:36:30.480" v="1173"/>
          <ac:picMkLst>
            <pc:docMk/>
            <pc:sldMk cId="3381153814" sldId="4812"/>
            <ac:picMk id="30" creationId="{A66B2BF3-A9DB-E146-B39C-E7990E7E6B7A}"/>
          </ac:picMkLst>
        </pc:picChg>
        <pc:picChg chg="add">
          <ac:chgData name="Xie Biwei" userId="47bf0fd25fe428f2" providerId="LiveId" clId="{7825591F-6220-694A-84FD-C382AB106D79}" dt="2020-11-27T03:36:30.480" v="1173"/>
          <ac:picMkLst>
            <pc:docMk/>
            <pc:sldMk cId="3381153814" sldId="4812"/>
            <ac:picMk id="36" creationId="{2F70CAB3-DC54-1D44-8E77-28DB1CB77CFD}"/>
          </ac:picMkLst>
        </pc:picChg>
      </pc:sldChg>
      <pc:sldChg chg="del">
        <pc:chgData name="Xie Biwei" userId="47bf0fd25fe428f2" providerId="LiveId" clId="{7825591F-6220-694A-84FD-C382AB106D79}" dt="2020-11-27T02:14:02.471" v="110" actId="2696"/>
        <pc:sldMkLst>
          <pc:docMk/>
          <pc:sldMk cId="1917878977" sldId="4816"/>
        </pc:sldMkLst>
      </pc:sldChg>
      <pc:sldChg chg="del">
        <pc:chgData name="Xie Biwei" userId="47bf0fd25fe428f2" providerId="LiveId" clId="{7825591F-6220-694A-84FD-C382AB106D79}" dt="2020-11-27T02:14:02.473" v="111" actId="2696"/>
        <pc:sldMkLst>
          <pc:docMk/>
          <pc:sldMk cId="839560078" sldId="4817"/>
        </pc:sldMkLst>
      </pc:sldChg>
      <pc:sldChg chg="del">
        <pc:chgData name="Xie Biwei" userId="47bf0fd25fe428f2" providerId="LiveId" clId="{7825591F-6220-694A-84FD-C382AB106D79}" dt="2020-11-27T02:14:02.474" v="112" actId="2696"/>
        <pc:sldMkLst>
          <pc:docMk/>
          <pc:sldMk cId="1995749930" sldId="4818"/>
        </pc:sldMkLst>
      </pc:sldChg>
      <pc:sldChg chg="del">
        <pc:chgData name="Xie Biwei" userId="47bf0fd25fe428f2" providerId="LiveId" clId="{7825591F-6220-694A-84FD-C382AB106D79}" dt="2020-11-27T02:14:02.483" v="113" actId="2696"/>
        <pc:sldMkLst>
          <pc:docMk/>
          <pc:sldMk cId="808281020" sldId="4819"/>
        </pc:sldMkLst>
      </pc:sldChg>
      <pc:sldChg chg="del">
        <pc:chgData name="Xie Biwei" userId="47bf0fd25fe428f2" providerId="LiveId" clId="{7825591F-6220-694A-84FD-C382AB106D79}" dt="2020-11-27T02:14:02.412" v="105" actId="2696"/>
        <pc:sldMkLst>
          <pc:docMk/>
          <pc:sldMk cId="376821995" sldId="4820"/>
        </pc:sldMkLst>
      </pc:sldChg>
      <pc:sldMasterChg chg="addSldLayout delSldLayout">
        <pc:chgData name="Xie Biwei" userId="47bf0fd25fe428f2" providerId="LiveId" clId="{7825591F-6220-694A-84FD-C382AB106D79}" dt="2020-11-27T03:36:56.445" v="1209" actId="2696"/>
        <pc:sldMasterMkLst>
          <pc:docMk/>
          <pc:sldMasterMk cId="3193625814" sldId="2147484136"/>
        </pc:sldMasterMkLst>
        <pc:sldLayoutChg chg="del">
          <pc:chgData name="Xie Biwei" userId="47bf0fd25fe428f2" providerId="LiveId" clId="{7825591F-6220-694A-84FD-C382AB106D79}" dt="2020-11-27T02:09:18.594" v="80" actId="2696"/>
          <pc:sldLayoutMkLst>
            <pc:docMk/>
            <pc:sldMasterMk cId="3193625814" sldId="2147484136"/>
            <pc:sldLayoutMk cId="2076058756" sldId="2147484148"/>
          </pc:sldLayoutMkLst>
        </pc:sldLayoutChg>
        <pc:sldLayoutChg chg="del">
          <pc:chgData name="Xie Biwei" userId="47bf0fd25fe428f2" providerId="LiveId" clId="{7825591F-6220-694A-84FD-C382AB106D79}" dt="2020-11-27T02:09:39.024" v="85" actId="2696"/>
          <pc:sldLayoutMkLst>
            <pc:docMk/>
            <pc:sldMasterMk cId="3193625814" sldId="2147484136"/>
            <pc:sldLayoutMk cId="3781110590" sldId="2147484150"/>
          </pc:sldLayoutMkLst>
        </pc:sldLayoutChg>
        <pc:sldLayoutChg chg="add del">
          <pc:chgData name="Xie Biwei" userId="47bf0fd25fe428f2" providerId="LiveId" clId="{7825591F-6220-694A-84FD-C382AB106D79}" dt="2020-11-27T02:09:24.085" v="82" actId="2696"/>
          <pc:sldLayoutMkLst>
            <pc:docMk/>
            <pc:sldMasterMk cId="3193625814" sldId="2147484136"/>
            <pc:sldLayoutMk cId="1532477433" sldId="2147484151"/>
          </pc:sldLayoutMkLst>
        </pc:sldLayoutChg>
        <pc:sldLayoutChg chg="del">
          <pc:chgData name="Xie Biwei" userId="47bf0fd25fe428f2" providerId="LiveId" clId="{7825591F-6220-694A-84FD-C382AB106D79}" dt="2020-11-27T03:36:56.445" v="1209" actId="2696"/>
          <pc:sldLayoutMkLst>
            <pc:docMk/>
            <pc:sldMasterMk cId="3193625814" sldId="2147484136"/>
            <pc:sldLayoutMk cId="1648379611" sldId="214748417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41673669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这张图展示了一生一芯的</a:t>
            </a:r>
            <a:r>
              <a:rPr lang="en-US" altLang="zh-CN" dirty="0"/>
              <a:t>3</a:t>
            </a:r>
            <a:r>
              <a:rPr lang="zh-CN" altLang="en-US" dirty="0"/>
              <a:t>个目标</a:t>
            </a:r>
            <a:r>
              <a:rPr lang="en-US" altLang="zh-CN" dirty="0"/>
              <a:t>,</a:t>
            </a:r>
          </a:p>
          <a:p>
            <a:r>
              <a:rPr lang="zh-CN" altLang="en-US" dirty="0"/>
              <a:t>我们希望一生一芯可以打破教育资源不平衡的壁垒</a:t>
            </a:r>
            <a:r>
              <a:rPr lang="en-US" altLang="zh-CN" dirty="0"/>
              <a:t>, </a:t>
            </a:r>
            <a:r>
              <a:rPr lang="zh-CN" altLang="en-US" dirty="0"/>
              <a:t>让所有高校的学生都有机会接触到处理器芯片设计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我们也希望突破传统课程的边界</a:t>
            </a:r>
            <a:r>
              <a:rPr lang="en-US" altLang="zh-CN" dirty="0"/>
              <a:t>, </a:t>
            </a:r>
            <a:r>
              <a:rPr lang="zh-CN" altLang="en-US" dirty="0"/>
              <a:t>尝试构建融合</a:t>
            </a:r>
            <a:r>
              <a:rPr lang="en-US" altLang="zh-CN" dirty="0"/>
              <a:t>EE</a:t>
            </a:r>
            <a:r>
              <a:rPr lang="zh-CN" altLang="en-US" dirty="0"/>
              <a:t>和</a:t>
            </a:r>
            <a:r>
              <a:rPr lang="en-US" altLang="zh-CN" dirty="0"/>
              <a:t>CS</a:t>
            </a:r>
            <a:r>
              <a:rPr lang="zh-CN" altLang="en-US" dirty="0"/>
              <a:t>的全栈人才培养方案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最后</a:t>
            </a:r>
            <a:r>
              <a:rPr lang="en-US" altLang="zh-CN" dirty="0"/>
              <a:t>, </a:t>
            </a:r>
            <a:r>
              <a:rPr lang="zh-CN" altLang="en-US" dirty="0"/>
              <a:t>我们也希望学生学习完一生一芯之后</a:t>
            </a:r>
            <a:r>
              <a:rPr lang="en-US" altLang="zh-CN" dirty="0"/>
              <a:t>, </a:t>
            </a:r>
            <a:r>
              <a:rPr lang="zh-CN" altLang="en-US" dirty="0"/>
              <a:t>可以进入系统软件</a:t>
            </a:r>
            <a:r>
              <a:rPr lang="en-US" altLang="zh-CN" dirty="0"/>
              <a:t>, </a:t>
            </a:r>
            <a:r>
              <a:rPr lang="zh-CN" altLang="en-US" dirty="0"/>
              <a:t>芯片</a:t>
            </a:r>
            <a:r>
              <a:rPr lang="en-US" altLang="zh-CN" dirty="0"/>
              <a:t>, </a:t>
            </a:r>
            <a:r>
              <a:rPr lang="en-US" altLang="zh-CN" dirty="0" err="1"/>
              <a:t>eda</a:t>
            </a:r>
            <a:r>
              <a:rPr lang="zh-CN" altLang="en-US" dirty="0"/>
              <a:t>等社区或企业</a:t>
            </a:r>
            <a:r>
              <a:rPr lang="en-US" altLang="zh-CN" dirty="0"/>
              <a:t>, </a:t>
            </a:r>
            <a:r>
              <a:rPr lang="zh-CN" altLang="en-US" dirty="0"/>
              <a:t>攻关卡脖子领域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909D9-7478-4645-BFE9-D9CC86CE5BC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110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then, our </a:t>
            </a:r>
            <a:r>
              <a:rPr kumimoji="1" lang="en-US" altLang="zh-CN" dirty="0" err="1"/>
              <a:t>floorplaning</a:t>
            </a:r>
            <a:r>
              <a:rPr kumimoji="1" lang="en-US" altLang="zh-CN" dirty="0"/>
              <a:t> tool, namely </a:t>
            </a:r>
            <a:r>
              <a:rPr kumimoji="1" lang="en-US" altLang="zh-CN" dirty="0" err="1"/>
              <a:t>iFP</a:t>
            </a:r>
            <a:r>
              <a:rPr kumimoji="1" lang="en-US" altLang="zh-CN" dirty="0"/>
              <a:t>, it is used to initialize layout, plan IO cell and pad, place macro cell, place physical cell.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en-US" altLang="zh-CN" dirty="0"/>
              <a:t>The role of </a:t>
            </a:r>
            <a:r>
              <a:rPr kumimoji="1" lang="en-US" altLang="zh-CN" dirty="0" err="1"/>
              <a:t>iPDN</a:t>
            </a:r>
            <a:r>
              <a:rPr kumimoji="1" lang="en-US" altLang="zh-CN" dirty="0"/>
              <a:t> is evaluating power requirement, plan PDN, connect power stripe and ring</a:t>
            </a:r>
            <a:endParaRPr kumimoji="1" lang="zh-CN" altLang="en-US" dirty="0"/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584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4B1625-AC33-5341-AC19-B0B0A2931954}" type="slidenum">
              <a:rPr kumimoji="1" lang="zh-CN" altLang="en-US" sz="36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Light"/>
                <a:sym typeface="Helvetica Light"/>
              </a:rPr>
              <a:pPr marL="0" marR="0" lvl="0" indent="0" algn="ctr" defTabSz="584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zh-CN" altLang="en-US" sz="3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70069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977874" y="1087580"/>
            <a:ext cx="13384516" cy="3034453"/>
          </a:xfrm>
        </p:spPr>
        <p:txBody>
          <a:bodyPr/>
          <a:lstStyle>
            <a:lvl1pPr algn="ctr">
              <a:defRPr sz="6258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745543" y="4262332"/>
            <a:ext cx="11849179" cy="335957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4551"/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5ADEC62A-3F38-4155-A745-B56F56B1637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5432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2ACB9267-387A-4112-97AC-F67EDF45549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7532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2571691" y="173850"/>
            <a:ext cx="3901559" cy="85456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67014" y="173850"/>
            <a:ext cx="11415673" cy="85456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054218-5756-4C6F-B12E-13B2EC0EC0CD}" type="slidenum">
              <a:rPr lang="zh-CN" altLang="en-US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39112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977874" y="1087580"/>
            <a:ext cx="13384516" cy="3034453"/>
          </a:xfrm>
        </p:spPr>
        <p:txBody>
          <a:bodyPr/>
          <a:lstStyle>
            <a:lvl1pPr algn="ctr">
              <a:defRPr sz="626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745543" y="4262332"/>
            <a:ext cx="11849179" cy="3359573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4550"/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5ADEC62A-3F38-4155-A745-B56F56B1637D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97521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3852"/>
            <a:ext cx="17340263" cy="95156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9489" y="1392703"/>
            <a:ext cx="16740553" cy="8074854"/>
          </a:xfrm>
        </p:spPr>
        <p:txBody>
          <a:bodyPr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6473250" y="8999157"/>
            <a:ext cx="731520" cy="65024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2400"/>
            </a:lvl1pPr>
          </a:lstStyle>
          <a:p>
            <a:pPr>
              <a:defRPr/>
            </a:pPr>
            <a:fld id="{CB968BC3-0632-4F98-9194-1A79C14210A8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75595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9762" y="6267593"/>
            <a:ext cx="14739224" cy="1937173"/>
          </a:xfrm>
        </p:spPr>
        <p:txBody>
          <a:bodyPr anchor="t"/>
          <a:lstStyle>
            <a:lvl1pPr algn="l">
              <a:defRPr sz="569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369762" y="4133994"/>
            <a:ext cx="14739224" cy="2133599"/>
          </a:xfrm>
        </p:spPr>
        <p:txBody>
          <a:bodyPr anchor="b"/>
          <a:lstStyle>
            <a:lvl1pPr marL="0" indent="0">
              <a:buNone/>
              <a:defRPr sz="2845"/>
            </a:lvl1pPr>
            <a:lvl2pPr marL="650240" indent="0">
              <a:buNone/>
              <a:defRPr sz="2560"/>
            </a:lvl2pPr>
            <a:lvl3pPr marL="1300480" indent="0">
              <a:buNone/>
              <a:defRPr sz="2275"/>
            </a:lvl3pPr>
            <a:lvl4pPr marL="1950720" indent="0">
              <a:buNone/>
              <a:defRPr sz="1990"/>
            </a:lvl4pPr>
            <a:lvl5pPr marL="2600960" indent="0">
              <a:buNone/>
              <a:defRPr sz="1990"/>
            </a:lvl5pPr>
            <a:lvl6pPr marL="3251200" indent="0">
              <a:buNone/>
              <a:defRPr sz="1990"/>
            </a:lvl6pPr>
            <a:lvl7pPr marL="3901440" indent="0">
              <a:buNone/>
              <a:defRPr sz="1990"/>
            </a:lvl7pPr>
            <a:lvl8pPr marL="4551680" indent="0">
              <a:buNone/>
              <a:defRPr sz="1990"/>
            </a:lvl8pPr>
            <a:lvl9pPr marL="5201920" indent="0">
              <a:buNone/>
              <a:defRPr sz="199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F932BA7D-04FF-4942-A810-FC5CBECC4024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94244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67014" y="1702048"/>
            <a:ext cx="7658617" cy="7017490"/>
          </a:xfrm>
        </p:spPr>
        <p:txBody>
          <a:bodyPr/>
          <a:lstStyle>
            <a:lvl1pPr>
              <a:defRPr sz="3980"/>
            </a:lvl1pPr>
            <a:lvl2pPr>
              <a:defRPr sz="3415"/>
            </a:lvl2pPr>
            <a:lvl3pPr>
              <a:defRPr sz="2845"/>
            </a:lvl3pPr>
            <a:lvl4pPr>
              <a:defRPr sz="2560"/>
            </a:lvl4pPr>
            <a:lvl5pPr>
              <a:defRPr sz="256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814634" y="1702048"/>
            <a:ext cx="7658617" cy="7017490"/>
          </a:xfrm>
        </p:spPr>
        <p:txBody>
          <a:bodyPr/>
          <a:lstStyle>
            <a:lvl1pPr>
              <a:defRPr sz="3980"/>
            </a:lvl1pPr>
            <a:lvl2pPr>
              <a:defRPr sz="3415"/>
            </a:lvl2pPr>
            <a:lvl3pPr>
              <a:defRPr sz="2845"/>
            </a:lvl3pPr>
            <a:lvl4pPr>
              <a:defRPr sz="2560"/>
            </a:lvl4pPr>
            <a:lvl5pPr>
              <a:defRPr sz="256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13852506-876A-409F-A79D-30F6F54DC313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82387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7013" y="390596"/>
            <a:ext cx="15606237" cy="16256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67014" y="2183272"/>
            <a:ext cx="7661627" cy="909884"/>
          </a:xfrm>
        </p:spPr>
        <p:txBody>
          <a:bodyPr anchor="b"/>
          <a:lstStyle>
            <a:lvl1pPr marL="0" indent="0">
              <a:buNone/>
              <a:defRPr sz="3415" b="1"/>
            </a:lvl1pPr>
            <a:lvl2pPr marL="650240" indent="0">
              <a:buNone/>
              <a:defRPr sz="2845" b="1"/>
            </a:lvl2pPr>
            <a:lvl3pPr marL="1300480" indent="0">
              <a:buNone/>
              <a:defRPr sz="2560" b="1"/>
            </a:lvl3pPr>
            <a:lvl4pPr marL="1950720" indent="0">
              <a:buNone/>
              <a:defRPr sz="2275" b="1"/>
            </a:lvl4pPr>
            <a:lvl5pPr marL="2600960" indent="0">
              <a:buNone/>
              <a:defRPr sz="2275" b="1"/>
            </a:lvl5pPr>
            <a:lvl6pPr marL="3251200" indent="0">
              <a:buNone/>
              <a:defRPr sz="2275" b="1"/>
            </a:lvl6pPr>
            <a:lvl7pPr marL="3901440" indent="0">
              <a:buNone/>
              <a:defRPr sz="2275" b="1"/>
            </a:lvl7pPr>
            <a:lvl8pPr marL="4551680" indent="0">
              <a:buNone/>
              <a:defRPr sz="2275" b="1"/>
            </a:lvl8pPr>
            <a:lvl9pPr marL="5201920" indent="0">
              <a:buNone/>
              <a:defRPr sz="227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67014" y="3093155"/>
            <a:ext cx="7661627" cy="5619610"/>
          </a:xfrm>
        </p:spPr>
        <p:txBody>
          <a:bodyPr/>
          <a:lstStyle>
            <a:lvl1pPr>
              <a:defRPr sz="3415"/>
            </a:lvl1pPr>
            <a:lvl2pPr>
              <a:defRPr sz="2845"/>
            </a:lvl2pPr>
            <a:lvl3pPr>
              <a:defRPr sz="2560"/>
            </a:lvl3pPr>
            <a:lvl4pPr>
              <a:defRPr sz="2275"/>
            </a:lvl4pPr>
            <a:lvl5pPr>
              <a:defRPr sz="2275"/>
            </a:lvl5pPr>
            <a:lvl6pPr>
              <a:defRPr sz="2275"/>
            </a:lvl6pPr>
            <a:lvl7pPr>
              <a:defRPr sz="2275"/>
            </a:lvl7pPr>
            <a:lvl8pPr>
              <a:defRPr sz="2275"/>
            </a:lvl8pPr>
            <a:lvl9pPr>
              <a:defRPr sz="227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8808614" y="2183272"/>
            <a:ext cx="7664637" cy="909884"/>
          </a:xfrm>
        </p:spPr>
        <p:txBody>
          <a:bodyPr anchor="b"/>
          <a:lstStyle>
            <a:lvl1pPr marL="0" indent="0">
              <a:buNone/>
              <a:defRPr sz="3415" b="1"/>
            </a:lvl1pPr>
            <a:lvl2pPr marL="650240" indent="0">
              <a:buNone/>
              <a:defRPr sz="2845" b="1"/>
            </a:lvl2pPr>
            <a:lvl3pPr marL="1300480" indent="0">
              <a:buNone/>
              <a:defRPr sz="2560" b="1"/>
            </a:lvl3pPr>
            <a:lvl4pPr marL="1950720" indent="0">
              <a:buNone/>
              <a:defRPr sz="2275" b="1"/>
            </a:lvl4pPr>
            <a:lvl5pPr marL="2600960" indent="0">
              <a:buNone/>
              <a:defRPr sz="2275" b="1"/>
            </a:lvl5pPr>
            <a:lvl6pPr marL="3251200" indent="0">
              <a:buNone/>
              <a:defRPr sz="2275" b="1"/>
            </a:lvl6pPr>
            <a:lvl7pPr marL="3901440" indent="0">
              <a:buNone/>
              <a:defRPr sz="2275" b="1"/>
            </a:lvl7pPr>
            <a:lvl8pPr marL="4551680" indent="0">
              <a:buNone/>
              <a:defRPr sz="2275" b="1"/>
            </a:lvl8pPr>
            <a:lvl9pPr marL="5201920" indent="0">
              <a:buNone/>
              <a:defRPr sz="227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8808614" y="3093155"/>
            <a:ext cx="7664637" cy="5619610"/>
          </a:xfrm>
        </p:spPr>
        <p:txBody>
          <a:bodyPr/>
          <a:lstStyle>
            <a:lvl1pPr>
              <a:defRPr sz="3415"/>
            </a:lvl1pPr>
            <a:lvl2pPr>
              <a:defRPr sz="2845"/>
            </a:lvl2pPr>
            <a:lvl3pPr>
              <a:defRPr sz="2560"/>
            </a:lvl3pPr>
            <a:lvl4pPr>
              <a:defRPr sz="2275"/>
            </a:lvl4pPr>
            <a:lvl5pPr>
              <a:defRPr sz="2275"/>
            </a:lvl5pPr>
            <a:lvl6pPr>
              <a:defRPr sz="2275"/>
            </a:lvl6pPr>
            <a:lvl7pPr>
              <a:defRPr sz="2275"/>
            </a:lvl7pPr>
            <a:lvl8pPr>
              <a:defRPr sz="2275"/>
            </a:lvl8pPr>
            <a:lvl9pPr>
              <a:defRPr sz="227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71600903-5AB1-447A-87DA-3F3AA798C0D5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04091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B45D2C6F-4764-4B04-BDBB-02C8976C3157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76426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8206528A-63C7-475D-97A1-E5A4647F5740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1765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7014" y="388339"/>
            <a:ext cx="5704828" cy="1652693"/>
          </a:xfrm>
        </p:spPr>
        <p:txBody>
          <a:bodyPr/>
          <a:lstStyle>
            <a:lvl1pPr algn="l">
              <a:defRPr sz="284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9562" y="388340"/>
            <a:ext cx="9693688" cy="8324427"/>
          </a:xfrm>
        </p:spPr>
        <p:txBody>
          <a:bodyPr/>
          <a:lstStyle>
            <a:lvl1pPr>
              <a:defRPr sz="4550"/>
            </a:lvl1pPr>
            <a:lvl2pPr>
              <a:defRPr sz="3980"/>
            </a:lvl2pPr>
            <a:lvl3pPr>
              <a:defRPr sz="3415"/>
            </a:lvl3pPr>
            <a:lvl4pPr>
              <a:defRPr sz="2845"/>
            </a:lvl4pPr>
            <a:lvl5pPr>
              <a:defRPr sz="2845"/>
            </a:lvl5pPr>
            <a:lvl6pPr>
              <a:defRPr sz="2845"/>
            </a:lvl6pPr>
            <a:lvl7pPr>
              <a:defRPr sz="2845"/>
            </a:lvl7pPr>
            <a:lvl8pPr>
              <a:defRPr sz="2845"/>
            </a:lvl8pPr>
            <a:lvl9pPr>
              <a:defRPr sz="284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67014" y="2041032"/>
            <a:ext cx="5704828" cy="6671734"/>
          </a:xfrm>
        </p:spPr>
        <p:txBody>
          <a:bodyPr/>
          <a:lstStyle>
            <a:lvl1pPr marL="0" indent="0">
              <a:buNone/>
              <a:defRPr sz="1990"/>
            </a:lvl1pPr>
            <a:lvl2pPr marL="650240" indent="0">
              <a:buNone/>
              <a:defRPr sz="1705"/>
            </a:lvl2pPr>
            <a:lvl3pPr marL="1300480" indent="0">
              <a:buNone/>
              <a:defRPr sz="1420"/>
            </a:lvl3pPr>
            <a:lvl4pPr marL="1950720" indent="0">
              <a:buNone/>
              <a:defRPr sz="1280"/>
            </a:lvl4pPr>
            <a:lvl5pPr marL="2600960" indent="0">
              <a:buNone/>
              <a:defRPr sz="1280"/>
            </a:lvl5pPr>
            <a:lvl6pPr marL="3251200" indent="0">
              <a:buNone/>
              <a:defRPr sz="1280"/>
            </a:lvl6pPr>
            <a:lvl7pPr marL="3901440" indent="0">
              <a:buNone/>
              <a:defRPr sz="1280"/>
            </a:lvl7pPr>
            <a:lvl8pPr marL="4551680" indent="0">
              <a:buNone/>
              <a:defRPr sz="1280"/>
            </a:lvl8pPr>
            <a:lvl9pPr marL="5201920" indent="0">
              <a:buNone/>
              <a:defRPr sz="128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B9F1F084-F0F5-44D5-AC5C-1F0AB9CE1979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830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7014" y="173851"/>
            <a:ext cx="15586621" cy="132337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7013" y="1702048"/>
            <a:ext cx="15606237" cy="70174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CB968BC3-0632-4F98-9194-1A79C14210A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77470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98813" y="6827521"/>
            <a:ext cx="10404158" cy="806027"/>
          </a:xfrm>
        </p:spPr>
        <p:txBody>
          <a:bodyPr/>
          <a:lstStyle>
            <a:lvl1pPr algn="l">
              <a:defRPr sz="284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398813" y="871502"/>
            <a:ext cx="10404158" cy="5852160"/>
          </a:xfrm>
        </p:spPr>
        <p:txBody>
          <a:bodyPr/>
          <a:lstStyle>
            <a:lvl1pPr marL="0" indent="0">
              <a:buNone/>
              <a:defRPr sz="4550"/>
            </a:lvl1pPr>
            <a:lvl2pPr marL="650240" indent="0">
              <a:buNone/>
              <a:defRPr sz="3980"/>
            </a:lvl2pPr>
            <a:lvl3pPr marL="1300480" indent="0">
              <a:buNone/>
              <a:defRPr sz="3415"/>
            </a:lvl3pPr>
            <a:lvl4pPr marL="1950720" indent="0">
              <a:buNone/>
              <a:defRPr sz="2845"/>
            </a:lvl4pPr>
            <a:lvl5pPr marL="2600960" indent="0">
              <a:buNone/>
              <a:defRPr sz="2845"/>
            </a:lvl5pPr>
            <a:lvl6pPr marL="3251200" indent="0">
              <a:buNone/>
              <a:defRPr sz="2845"/>
            </a:lvl6pPr>
            <a:lvl7pPr marL="3901440" indent="0">
              <a:buNone/>
              <a:defRPr sz="2845"/>
            </a:lvl7pPr>
            <a:lvl8pPr marL="4551680" indent="0">
              <a:buNone/>
              <a:defRPr sz="2845"/>
            </a:lvl8pPr>
            <a:lvl9pPr marL="5201920" indent="0">
              <a:buNone/>
              <a:defRPr sz="2845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398813" y="7633548"/>
            <a:ext cx="10404158" cy="1144693"/>
          </a:xfrm>
        </p:spPr>
        <p:txBody>
          <a:bodyPr/>
          <a:lstStyle>
            <a:lvl1pPr marL="0" indent="0">
              <a:buNone/>
              <a:defRPr sz="1990"/>
            </a:lvl1pPr>
            <a:lvl2pPr marL="650240" indent="0">
              <a:buNone/>
              <a:defRPr sz="1705"/>
            </a:lvl2pPr>
            <a:lvl3pPr marL="1300480" indent="0">
              <a:buNone/>
              <a:defRPr sz="1420"/>
            </a:lvl3pPr>
            <a:lvl4pPr marL="1950720" indent="0">
              <a:buNone/>
              <a:defRPr sz="1280"/>
            </a:lvl4pPr>
            <a:lvl5pPr marL="2600960" indent="0">
              <a:buNone/>
              <a:defRPr sz="1280"/>
            </a:lvl5pPr>
            <a:lvl6pPr marL="3251200" indent="0">
              <a:buNone/>
              <a:defRPr sz="1280"/>
            </a:lvl6pPr>
            <a:lvl7pPr marL="3901440" indent="0">
              <a:buNone/>
              <a:defRPr sz="1280"/>
            </a:lvl7pPr>
            <a:lvl8pPr marL="4551680" indent="0">
              <a:buNone/>
              <a:defRPr sz="1280"/>
            </a:lvl8pPr>
            <a:lvl9pPr marL="5201920" indent="0">
              <a:buNone/>
              <a:defRPr sz="128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AC37624C-9B68-4D9F-B535-219501949196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656150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2ACB9267-387A-4112-97AC-F67EDF455495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05709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2571691" y="173850"/>
            <a:ext cx="3901559" cy="85456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67014" y="173850"/>
            <a:ext cx="11415673" cy="85456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054218-5756-4C6F-B12E-13B2EC0EC0CD}" type="slidenum">
              <a:rPr lang="zh-CN" altLang="en-US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71775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78064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6A5DABCB-F969-4957-AF1B-2C33C3AE6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8744" y="318224"/>
            <a:ext cx="11172490" cy="70586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5545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1794AC2-4AB6-47BD-9680-ABAD3116CD6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5044" y="1666825"/>
            <a:ext cx="12676190" cy="2012646"/>
          </a:xfrm>
          <a:prstGeom prst="rect">
            <a:avLst/>
          </a:prstGeom>
        </p:spPr>
        <p:txBody>
          <a:bodyPr/>
          <a:lstStyle>
            <a:lvl1pPr marL="514765" indent="-514765">
              <a:lnSpc>
                <a:spcPct val="90000"/>
              </a:lnSpc>
              <a:spcAft>
                <a:spcPts val="569"/>
              </a:spcAft>
              <a:buClr>
                <a:srgbClr val="0067B3"/>
              </a:buClr>
              <a:buSzPct val="90000"/>
              <a:buFont typeface="Wingdings" panose="05000000000000000000" pitchFamily="2" charset="2"/>
              <a:buChar char="n"/>
              <a:defRPr sz="3413"/>
            </a:lvl1pPr>
            <a:lvl2pPr marL="1020500" indent="-370270">
              <a:lnSpc>
                <a:spcPct val="90000"/>
              </a:lnSpc>
              <a:spcAft>
                <a:spcPts val="569"/>
              </a:spcAft>
              <a:buClr>
                <a:srgbClr val="0067B3"/>
              </a:buClr>
              <a:buFont typeface="微软雅黑" panose="020B0503020204020204" pitchFamily="34" charset="-122"/>
              <a:buChar char="ￚ"/>
              <a:defRPr sz="2844"/>
            </a:lvl2pPr>
            <a:lvl3pPr>
              <a:lnSpc>
                <a:spcPct val="90000"/>
              </a:lnSpc>
              <a:spcAft>
                <a:spcPts val="569"/>
              </a:spcAft>
              <a:buClr>
                <a:srgbClr val="0067B3"/>
              </a:buClr>
              <a:buFont typeface="微软雅黑" panose="020B0503020204020204" pitchFamily="34" charset="-122"/>
              <a:buChar char="-"/>
              <a:defRPr sz="2560"/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</p:txBody>
      </p:sp>
    </p:spTree>
    <p:extLst>
      <p:ext uri="{BB962C8B-B14F-4D97-AF65-F5344CB8AC3E}">
        <p14:creationId xmlns:p14="http://schemas.microsoft.com/office/powerpoint/2010/main" val="12718239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7AA3EC9-C459-4EAB-9C8E-5595934605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7340263" cy="9753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2F5C65A-3B4B-6643-BF8A-808F927FD7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20168" y="477549"/>
            <a:ext cx="1710619" cy="156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64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1AB85E45-AF8B-4D16-A31C-8C4284AF45BD}"/>
              </a:ext>
            </a:extLst>
          </p:cNvPr>
          <p:cNvGrpSpPr/>
          <p:nvPr userDrawn="1"/>
        </p:nvGrpSpPr>
        <p:grpSpPr>
          <a:xfrm>
            <a:off x="519305" y="803770"/>
            <a:ext cx="1268910" cy="217365"/>
            <a:chOff x="365125" y="565150"/>
            <a:chExt cx="892175" cy="152835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92AB5DB9-522F-486D-8F35-24BE811341B0}"/>
                </a:ext>
              </a:extLst>
            </p:cNvPr>
            <p:cNvSpPr/>
            <p:nvPr/>
          </p:nvSpPr>
          <p:spPr>
            <a:xfrm>
              <a:off x="365125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12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0373CE9-A622-44BA-AA38-0A5E6420C81F}"/>
                </a:ext>
              </a:extLst>
            </p:cNvPr>
            <p:cNvSpPr/>
            <p:nvPr/>
          </p:nvSpPr>
          <p:spPr>
            <a:xfrm>
              <a:off x="559990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120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473619C-337A-4CAC-ACC2-862F46B35780}"/>
                </a:ext>
              </a:extLst>
            </p:cNvPr>
            <p:cNvSpPr/>
            <p:nvPr/>
          </p:nvSpPr>
          <p:spPr>
            <a:xfrm flipH="1">
              <a:off x="758675" y="565150"/>
              <a:ext cx="498625" cy="152835"/>
            </a:xfrm>
            <a:prstGeom prst="rect">
              <a:avLst/>
            </a:prstGeom>
            <a:gradFill>
              <a:gsLst>
                <a:gs pos="56000">
                  <a:srgbClr val="0067B3">
                    <a:alpha val="94000"/>
                  </a:srgbClr>
                </a:gs>
                <a:gs pos="0">
                  <a:srgbClr val="0067B3">
                    <a:alpha val="0"/>
                  </a:srgbClr>
                </a:gs>
                <a:gs pos="100000">
                  <a:srgbClr val="0067B3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120"/>
            </a:p>
          </p:txBody>
        </p:sp>
      </p:grpSp>
      <p:sp>
        <p:nvSpPr>
          <p:cNvPr id="19" name="矩形 18"/>
          <p:cNvSpPr/>
          <p:nvPr userDrawn="1"/>
        </p:nvSpPr>
        <p:spPr bwMode="auto">
          <a:xfrm>
            <a:off x="-1" y="1816282"/>
            <a:ext cx="13619616" cy="25600"/>
          </a:xfrm>
          <a:prstGeom prst="rect">
            <a:avLst/>
          </a:prstGeom>
          <a:gradFill flip="none" rotWithShape="1">
            <a:gsLst>
              <a:gs pos="50000">
                <a:srgbClr val="C00000"/>
              </a:gs>
              <a:gs pos="0">
                <a:schemeClr val="bg1"/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048" tIns="65024" rIns="130048" bIns="65024" numCol="1" rtlCol="0" anchor="t" anchorCtr="0" compatLnSpc="1"/>
          <a:lstStyle/>
          <a:p>
            <a:pPr marL="0" marR="0" indent="0" algn="l" defTabSz="13004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5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7394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9762" y="6267593"/>
            <a:ext cx="14739224" cy="1937173"/>
          </a:xfrm>
        </p:spPr>
        <p:txBody>
          <a:bodyPr anchor="t"/>
          <a:lstStyle>
            <a:lvl1pPr algn="l">
              <a:defRPr sz="5689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369762" y="4133994"/>
            <a:ext cx="14739224" cy="2133599"/>
          </a:xfrm>
        </p:spPr>
        <p:txBody>
          <a:bodyPr anchor="b"/>
          <a:lstStyle>
            <a:lvl1pPr marL="0" indent="0">
              <a:buNone/>
              <a:defRPr sz="2844"/>
            </a:lvl1pPr>
            <a:lvl2pPr marL="650230" indent="0">
              <a:buNone/>
              <a:defRPr sz="2560"/>
            </a:lvl2pPr>
            <a:lvl3pPr marL="1300460" indent="0">
              <a:buNone/>
              <a:defRPr sz="2276"/>
            </a:lvl3pPr>
            <a:lvl4pPr marL="1950690" indent="0">
              <a:buNone/>
              <a:defRPr sz="1991"/>
            </a:lvl4pPr>
            <a:lvl5pPr marL="2600919" indent="0">
              <a:buNone/>
              <a:defRPr sz="1991"/>
            </a:lvl5pPr>
            <a:lvl6pPr marL="3251149" indent="0">
              <a:buNone/>
              <a:defRPr sz="1991"/>
            </a:lvl6pPr>
            <a:lvl7pPr marL="3901379" indent="0">
              <a:buNone/>
              <a:defRPr sz="1991"/>
            </a:lvl7pPr>
            <a:lvl8pPr marL="4551609" indent="0">
              <a:buNone/>
              <a:defRPr sz="1991"/>
            </a:lvl8pPr>
            <a:lvl9pPr marL="5201839" indent="0">
              <a:buNone/>
              <a:defRPr sz="199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F932BA7D-04FF-4942-A810-FC5CBECC402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968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67014" y="1702048"/>
            <a:ext cx="7658617" cy="7017490"/>
          </a:xfrm>
        </p:spPr>
        <p:txBody>
          <a:bodyPr/>
          <a:lstStyle>
            <a:lvl1pPr>
              <a:defRPr sz="3982"/>
            </a:lvl1pPr>
            <a:lvl2pPr>
              <a:defRPr sz="3413"/>
            </a:lvl2pPr>
            <a:lvl3pPr>
              <a:defRPr sz="2844"/>
            </a:lvl3pPr>
            <a:lvl4pPr>
              <a:defRPr sz="2560"/>
            </a:lvl4pPr>
            <a:lvl5pPr>
              <a:defRPr sz="256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814634" y="1702048"/>
            <a:ext cx="7658617" cy="7017490"/>
          </a:xfrm>
        </p:spPr>
        <p:txBody>
          <a:bodyPr/>
          <a:lstStyle>
            <a:lvl1pPr>
              <a:defRPr sz="3982"/>
            </a:lvl1pPr>
            <a:lvl2pPr>
              <a:defRPr sz="3413"/>
            </a:lvl2pPr>
            <a:lvl3pPr>
              <a:defRPr sz="2844"/>
            </a:lvl3pPr>
            <a:lvl4pPr>
              <a:defRPr sz="2560"/>
            </a:lvl4pPr>
            <a:lvl5pPr>
              <a:defRPr sz="256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13852506-876A-409F-A79D-30F6F54DC31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0175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7013" y="390596"/>
            <a:ext cx="15606237" cy="16256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67014" y="2183272"/>
            <a:ext cx="7661627" cy="909884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67014" y="3093155"/>
            <a:ext cx="7661627" cy="5619610"/>
          </a:xfrm>
        </p:spPr>
        <p:txBody>
          <a:bodyPr/>
          <a:lstStyle>
            <a:lvl1pPr>
              <a:defRPr sz="3413"/>
            </a:lvl1pPr>
            <a:lvl2pPr>
              <a:defRPr sz="2844"/>
            </a:lvl2pPr>
            <a:lvl3pPr>
              <a:defRPr sz="2560"/>
            </a:lvl3pPr>
            <a:lvl4pPr>
              <a:defRPr sz="2276"/>
            </a:lvl4pPr>
            <a:lvl5pPr>
              <a:defRPr sz="2276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8808614" y="2183272"/>
            <a:ext cx="7664637" cy="909884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8808614" y="3093155"/>
            <a:ext cx="7664637" cy="5619610"/>
          </a:xfrm>
        </p:spPr>
        <p:txBody>
          <a:bodyPr/>
          <a:lstStyle>
            <a:lvl1pPr>
              <a:defRPr sz="3413"/>
            </a:lvl1pPr>
            <a:lvl2pPr>
              <a:defRPr sz="2844"/>
            </a:lvl2pPr>
            <a:lvl3pPr>
              <a:defRPr sz="2560"/>
            </a:lvl3pPr>
            <a:lvl4pPr>
              <a:defRPr sz="2276"/>
            </a:lvl4pPr>
            <a:lvl5pPr>
              <a:defRPr sz="2276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71600903-5AB1-447A-87DA-3F3AA798C0D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11645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B45D2C6F-4764-4B04-BDBB-02C8976C315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6892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8206528A-63C7-475D-97A1-E5A4647F574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7026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7014" y="388339"/>
            <a:ext cx="5704828" cy="1652693"/>
          </a:xfrm>
        </p:spPr>
        <p:txBody>
          <a:bodyPr/>
          <a:lstStyle>
            <a:lvl1pPr algn="l">
              <a:defRPr sz="2844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9562" y="388340"/>
            <a:ext cx="9693688" cy="8324427"/>
          </a:xfrm>
        </p:spPr>
        <p:txBody>
          <a:bodyPr/>
          <a:lstStyle>
            <a:lvl1pPr>
              <a:defRPr sz="4551"/>
            </a:lvl1pPr>
            <a:lvl2pPr>
              <a:defRPr sz="3982"/>
            </a:lvl2pPr>
            <a:lvl3pPr>
              <a:defRPr sz="3413"/>
            </a:lvl3pPr>
            <a:lvl4pPr>
              <a:defRPr sz="2844"/>
            </a:lvl4pPr>
            <a:lvl5pPr>
              <a:defRPr sz="2844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67014" y="2041032"/>
            <a:ext cx="5704828" cy="6671734"/>
          </a:xfrm>
        </p:spPr>
        <p:txBody>
          <a:bodyPr/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B9F1F084-F0F5-44D5-AC5C-1F0AB9CE197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7910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98813" y="6827521"/>
            <a:ext cx="10404158" cy="806027"/>
          </a:xfrm>
        </p:spPr>
        <p:txBody>
          <a:bodyPr/>
          <a:lstStyle>
            <a:lvl1pPr algn="l">
              <a:defRPr sz="2844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398813" y="871502"/>
            <a:ext cx="10404158" cy="5852160"/>
          </a:xfrm>
        </p:spPr>
        <p:txBody>
          <a:bodyPr/>
          <a:lstStyle>
            <a:lvl1pPr marL="0" indent="0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398813" y="7633548"/>
            <a:ext cx="10404158" cy="1144693"/>
          </a:xfrm>
        </p:spPr>
        <p:txBody>
          <a:bodyPr/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AC37624C-9B68-4D9F-B535-21950194919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4120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67013" y="173850"/>
            <a:ext cx="15585164" cy="1323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67013" y="1702365"/>
            <a:ext cx="15606237" cy="727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24591" y="9076267"/>
            <a:ext cx="5491084" cy="65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22" b="0"/>
            </a:lvl1pPr>
          </a:lstStyle>
          <a:p>
            <a:pPr>
              <a:defRPr/>
            </a:pPr>
            <a:fld id="{E70F5F12-3942-4EA0-85F2-AB2179456999}" type="slidenum">
              <a:rPr lang="zh-CN" altLang="en-US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14109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547" b="1">
          <a:solidFill>
            <a:schemeClr val="tx2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547" b="1">
          <a:solidFill>
            <a:schemeClr val="tx2"/>
          </a:solidFill>
          <a:latin typeface="Microsoft YaHei" panose="020B0503020204020204" pitchFamily="34" charset="-122"/>
          <a:ea typeface="Microsoft YaHei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547" b="1">
          <a:solidFill>
            <a:schemeClr val="tx2"/>
          </a:solidFill>
          <a:latin typeface="Microsoft YaHei" panose="020B0503020204020204" pitchFamily="34" charset="-122"/>
          <a:ea typeface="Microsoft YaHei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547" b="1">
          <a:solidFill>
            <a:schemeClr val="tx2"/>
          </a:solidFill>
          <a:latin typeface="Microsoft YaHei" panose="020B0503020204020204" pitchFamily="34" charset="-122"/>
          <a:ea typeface="Microsoft YaHei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547" b="1">
          <a:solidFill>
            <a:schemeClr val="tx2"/>
          </a:solidFill>
          <a:latin typeface="Microsoft YaHei" panose="020B0503020204020204" pitchFamily="34" charset="-122"/>
          <a:ea typeface="Microsoft YaHei" panose="020B0503020204020204" pitchFamily="34" charset="-122"/>
        </a:defRPr>
      </a:lvl5pPr>
      <a:lvl6pPr marL="650230" algn="l" rtl="0" fontAlgn="base">
        <a:spcBef>
          <a:spcPct val="0"/>
        </a:spcBef>
        <a:spcAft>
          <a:spcPct val="0"/>
        </a:spcAft>
        <a:defRPr sz="5547" b="1">
          <a:solidFill>
            <a:schemeClr val="tx2"/>
          </a:solidFill>
          <a:latin typeface="Arial" charset="0"/>
          <a:ea typeface="宋体" pitchFamily="2" charset="-122"/>
        </a:defRPr>
      </a:lvl6pPr>
      <a:lvl7pPr marL="1300460" algn="l" rtl="0" fontAlgn="base">
        <a:spcBef>
          <a:spcPct val="0"/>
        </a:spcBef>
        <a:spcAft>
          <a:spcPct val="0"/>
        </a:spcAft>
        <a:defRPr sz="5547" b="1">
          <a:solidFill>
            <a:schemeClr val="tx2"/>
          </a:solidFill>
          <a:latin typeface="Arial" charset="0"/>
          <a:ea typeface="宋体" pitchFamily="2" charset="-122"/>
        </a:defRPr>
      </a:lvl7pPr>
      <a:lvl8pPr marL="1950690" algn="l" rtl="0" fontAlgn="base">
        <a:spcBef>
          <a:spcPct val="0"/>
        </a:spcBef>
        <a:spcAft>
          <a:spcPct val="0"/>
        </a:spcAft>
        <a:defRPr sz="5547" b="1">
          <a:solidFill>
            <a:schemeClr val="tx2"/>
          </a:solidFill>
          <a:latin typeface="Arial" charset="0"/>
          <a:ea typeface="宋体" pitchFamily="2" charset="-122"/>
        </a:defRPr>
      </a:lvl8pPr>
      <a:lvl9pPr marL="2600919" algn="l" rtl="0" fontAlgn="base">
        <a:spcBef>
          <a:spcPct val="0"/>
        </a:spcBef>
        <a:spcAft>
          <a:spcPct val="0"/>
        </a:spcAft>
        <a:defRPr sz="5547" b="1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487672" indent="-487672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0000"/>
        <a:buFont typeface="Wingdings" panose="05000000000000000000" pitchFamily="2" charset="2"/>
        <a:buChar char="l"/>
        <a:defRPr sz="4267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984376" indent="-494446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3698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</a:defRPr>
      </a:lvl2pPr>
      <a:lvl3pPr marL="1404316" indent="-41768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3271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</a:defRPr>
      </a:lvl3pPr>
      <a:lvl4pPr marL="1821999" indent="-41542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844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</a:defRPr>
      </a:lvl4pPr>
      <a:lvl5pPr marL="2273547" indent="-449291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844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</a:defRPr>
      </a:lvl5pPr>
      <a:lvl6pPr marL="2923777" indent="-449291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844">
          <a:solidFill>
            <a:schemeClr val="tx1"/>
          </a:solidFill>
          <a:latin typeface="+mn-lt"/>
          <a:ea typeface="+mn-ea"/>
        </a:defRPr>
      </a:lvl6pPr>
      <a:lvl7pPr marL="3574007" indent="-449291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844">
          <a:solidFill>
            <a:schemeClr val="tx1"/>
          </a:solidFill>
          <a:latin typeface="+mn-lt"/>
          <a:ea typeface="+mn-ea"/>
        </a:defRPr>
      </a:lvl7pPr>
      <a:lvl8pPr marL="4224237" indent="-449291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844">
          <a:solidFill>
            <a:schemeClr val="tx1"/>
          </a:solidFill>
          <a:latin typeface="+mn-lt"/>
          <a:ea typeface="+mn-ea"/>
        </a:defRPr>
      </a:lvl8pPr>
      <a:lvl9pPr marL="4874467" indent="-449291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844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67013" y="173850"/>
            <a:ext cx="15585164" cy="1323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67013" y="1702365"/>
            <a:ext cx="15606237" cy="727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24591" y="9076267"/>
            <a:ext cx="5491084" cy="6502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20" b="0"/>
            </a:lvl1pPr>
          </a:lstStyle>
          <a:p>
            <a:pPr>
              <a:defRPr/>
            </a:pPr>
            <a:fld id="{E70F5F12-3942-4EA0-85F2-AB2179456999}" type="slidenum">
              <a:rPr lang="zh-CN" altLang="en-US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9362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7" r:id="rId1"/>
    <p:sldLayoutId id="2147484138" r:id="rId2"/>
    <p:sldLayoutId id="2147484139" r:id="rId3"/>
    <p:sldLayoutId id="2147484140" r:id="rId4"/>
    <p:sldLayoutId id="2147484141" r:id="rId5"/>
    <p:sldLayoutId id="2147484142" r:id="rId6"/>
    <p:sldLayoutId id="2147484143" r:id="rId7"/>
    <p:sldLayoutId id="2147484144" r:id="rId8"/>
    <p:sldLayoutId id="2147484145" r:id="rId9"/>
    <p:sldLayoutId id="2147484146" r:id="rId10"/>
    <p:sldLayoutId id="214748414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545" b="1">
          <a:solidFill>
            <a:schemeClr val="tx2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545" b="1">
          <a:solidFill>
            <a:schemeClr val="tx2"/>
          </a:solidFill>
          <a:latin typeface="Microsoft YaHei" panose="020B0503020204020204" pitchFamily="34" charset="-122"/>
          <a:ea typeface="Microsoft YaHei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545" b="1">
          <a:solidFill>
            <a:schemeClr val="tx2"/>
          </a:solidFill>
          <a:latin typeface="Microsoft YaHei" panose="020B0503020204020204" pitchFamily="34" charset="-122"/>
          <a:ea typeface="Microsoft YaHei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545" b="1">
          <a:solidFill>
            <a:schemeClr val="tx2"/>
          </a:solidFill>
          <a:latin typeface="Microsoft YaHei" panose="020B0503020204020204" pitchFamily="34" charset="-122"/>
          <a:ea typeface="Microsoft YaHei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545" b="1">
          <a:solidFill>
            <a:schemeClr val="tx2"/>
          </a:solidFill>
          <a:latin typeface="Microsoft YaHei" panose="020B0503020204020204" pitchFamily="34" charset="-122"/>
          <a:ea typeface="Microsoft YaHei" panose="020B0503020204020204" pitchFamily="34" charset="-122"/>
        </a:defRPr>
      </a:lvl5pPr>
      <a:lvl6pPr marL="650240" algn="l" rtl="0" fontAlgn="base">
        <a:spcBef>
          <a:spcPct val="0"/>
        </a:spcBef>
        <a:spcAft>
          <a:spcPct val="0"/>
        </a:spcAft>
        <a:defRPr sz="5545" b="1">
          <a:solidFill>
            <a:schemeClr val="tx2"/>
          </a:solidFill>
          <a:latin typeface="Arial" panose="020B0604020202020204" pitchFamily="34" charset="0"/>
          <a:ea typeface="宋体" pitchFamily="2" charset="-122"/>
        </a:defRPr>
      </a:lvl6pPr>
      <a:lvl7pPr marL="1300480" algn="l" rtl="0" fontAlgn="base">
        <a:spcBef>
          <a:spcPct val="0"/>
        </a:spcBef>
        <a:spcAft>
          <a:spcPct val="0"/>
        </a:spcAft>
        <a:defRPr sz="5545" b="1">
          <a:solidFill>
            <a:schemeClr val="tx2"/>
          </a:solidFill>
          <a:latin typeface="Arial" panose="020B0604020202020204" pitchFamily="34" charset="0"/>
          <a:ea typeface="宋体" pitchFamily="2" charset="-122"/>
        </a:defRPr>
      </a:lvl7pPr>
      <a:lvl8pPr marL="1950720" algn="l" rtl="0" fontAlgn="base">
        <a:spcBef>
          <a:spcPct val="0"/>
        </a:spcBef>
        <a:spcAft>
          <a:spcPct val="0"/>
        </a:spcAft>
        <a:defRPr sz="5545" b="1">
          <a:solidFill>
            <a:schemeClr val="tx2"/>
          </a:solidFill>
          <a:latin typeface="Arial" panose="020B0604020202020204" pitchFamily="34" charset="0"/>
          <a:ea typeface="宋体" pitchFamily="2" charset="-122"/>
        </a:defRPr>
      </a:lvl8pPr>
      <a:lvl9pPr marL="2600960" algn="l" rtl="0" fontAlgn="base">
        <a:spcBef>
          <a:spcPct val="0"/>
        </a:spcBef>
        <a:spcAft>
          <a:spcPct val="0"/>
        </a:spcAft>
        <a:defRPr sz="5545" b="1">
          <a:solidFill>
            <a:schemeClr val="tx2"/>
          </a:solidFill>
          <a:latin typeface="Arial" panose="020B0604020202020204" pitchFamily="34" charset="0"/>
          <a:ea typeface="宋体" pitchFamily="2" charset="-122"/>
        </a:defRPr>
      </a:lvl9pPr>
    </p:titleStyle>
    <p:bodyStyle>
      <a:lvl1pPr marL="487680" indent="-48768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0000"/>
        <a:buFont typeface="Wingdings" panose="05000000000000000000" pitchFamily="2" charset="2"/>
        <a:buChar char="l"/>
        <a:defRPr sz="4265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984250" indent="-49466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37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</a:defRPr>
      </a:lvl2pPr>
      <a:lvl3pPr marL="1404620" indent="-41783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327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</a:defRPr>
      </a:lvl3pPr>
      <a:lvl4pPr marL="1821815" indent="-41529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845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</a:defRPr>
      </a:lvl4pPr>
      <a:lvl5pPr marL="2273300" indent="-44958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845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</a:defRPr>
      </a:lvl5pPr>
      <a:lvl6pPr marL="2923540" indent="-44958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845">
          <a:solidFill>
            <a:schemeClr val="tx1"/>
          </a:solidFill>
          <a:latin typeface="+mn-lt"/>
          <a:ea typeface="+mn-ea"/>
        </a:defRPr>
      </a:lvl6pPr>
      <a:lvl7pPr marL="3573780" indent="-44958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845">
          <a:solidFill>
            <a:schemeClr val="tx1"/>
          </a:solidFill>
          <a:latin typeface="+mn-lt"/>
          <a:ea typeface="+mn-ea"/>
        </a:defRPr>
      </a:lvl7pPr>
      <a:lvl8pPr marL="4224020" indent="-44958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845">
          <a:solidFill>
            <a:schemeClr val="tx1"/>
          </a:solidFill>
          <a:latin typeface="+mn-lt"/>
          <a:ea typeface="+mn-ea"/>
        </a:defRPr>
      </a:lvl8pPr>
      <a:lvl9pPr marL="4874260" indent="-44958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845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130048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algn="l" defTabSz="130048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80" algn="l" defTabSz="130048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720" algn="l" defTabSz="130048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60" algn="l" defTabSz="130048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200" algn="l" defTabSz="130048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440" algn="l" defTabSz="130048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80" algn="l" defTabSz="130048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920" algn="l" defTabSz="130048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2319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4" r:id="rId1"/>
    <p:sldLayoutId id="2147484185" r:id="rId2"/>
    <p:sldLayoutId id="2147484186" r:id="rId3"/>
    <p:sldLayoutId id="2147484187" r:id="rId4"/>
  </p:sldLayoutIdLst>
  <p:hf hdr="0" ftr="0"/>
  <p:txStyles>
    <p:titleStyle>
      <a:lvl1pPr algn="l" defTabSz="1300460" rtl="0" eaLnBrk="1" latinLnBrk="0" hangingPunct="1">
        <a:lnSpc>
          <a:spcPct val="90000"/>
        </a:lnSpc>
        <a:spcBef>
          <a:spcPct val="0"/>
        </a:spcBef>
        <a:buNone/>
        <a:defRPr sz="6258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90000"/>
        </a:lnSpc>
        <a:spcBef>
          <a:spcPts val="1422"/>
        </a:spcBef>
        <a:buFont typeface="Arial" panose="020B0604020202020204" pitchFamily="34" charset="0"/>
        <a:buChar char="•"/>
        <a:defRPr sz="3982"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1pPr>
      <a:lvl2pPr marL="97534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3413"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2pPr>
      <a:lvl3pPr marL="162557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3pPr>
      <a:lvl4pPr marL="227580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4pPr>
      <a:lvl5pPr marL="292603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5pPr>
      <a:lvl6pPr marL="357626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12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JU-ProjectN/abstract-machine/pull/9" TargetMode="External"/><Relationship Id="rId2" Type="http://schemas.openxmlformats.org/officeDocument/2006/relationships/hyperlink" Target="https://github.com/Kingfish404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11" Type="http://schemas.openxmlformats.org/officeDocument/2006/relationships/image" Target="../media/image39.jpeg"/><Relationship Id="rId5" Type="http://schemas.openxmlformats.org/officeDocument/2006/relationships/image" Target="../media/image33.jpeg"/><Relationship Id="rId10" Type="http://schemas.openxmlformats.org/officeDocument/2006/relationships/image" Target="../media/image38.jpeg"/><Relationship Id="rId4" Type="http://schemas.openxmlformats.org/officeDocument/2006/relationships/image" Target="../media/image32.jpeg"/><Relationship Id="rId9" Type="http://schemas.openxmlformats.org/officeDocument/2006/relationships/image" Target="../media/image37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mailto:ysyx@bosc.ac.cn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3">
            <a:extLst>
              <a:ext uri="{FF2B5EF4-FFF2-40B4-BE49-F238E27FC236}">
                <a16:creationId xmlns:a16="http://schemas.microsoft.com/office/drawing/2014/main" id="{78C7F27D-2DCB-4322-B7B7-5644B41A69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668203"/>
            <a:ext cx="17340263" cy="28182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8800" dirty="0"/>
              <a:t>“一生一芯”计划</a:t>
            </a:r>
            <a:br>
              <a:rPr lang="en-US" altLang="zh-CN" sz="8800" dirty="0"/>
            </a:br>
            <a:r>
              <a:rPr lang="en-US" altLang="zh-CN" sz="8800" dirty="0"/>
              <a:t>2024</a:t>
            </a:r>
            <a:r>
              <a:rPr lang="zh-CN" altLang="en-US" sz="8800" dirty="0"/>
              <a:t>年暑期宣讲会</a:t>
            </a:r>
            <a:endParaRPr lang="en-US" altLang="en-US" sz="8800" dirty="0"/>
          </a:p>
        </p:txBody>
      </p:sp>
      <p:sp>
        <p:nvSpPr>
          <p:cNvPr id="16387" name="Subtitle 4">
            <a:extLst>
              <a:ext uri="{FF2B5EF4-FFF2-40B4-BE49-F238E27FC236}">
                <a16:creationId xmlns:a16="http://schemas.microsoft.com/office/drawing/2014/main" id="{C27F4179-9139-46C2-8B8B-C9DE5A5091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283365"/>
            <a:ext cx="17340263" cy="1832632"/>
          </a:xfrm>
        </p:spPr>
        <p:txBody>
          <a:bodyPr/>
          <a:lstStyle/>
          <a:p>
            <a:r>
              <a:rPr lang="zh-CN" altLang="en-US" b="1" dirty="0"/>
              <a:t>余子濠</a:t>
            </a:r>
            <a:endParaRPr lang="en-US" altLang="zh-CN" b="1" dirty="0"/>
          </a:p>
          <a:p>
            <a:r>
              <a:rPr lang="zh-CN" altLang="en-US" b="1" dirty="0"/>
              <a:t>“一生一芯”项目组</a:t>
            </a:r>
            <a:endParaRPr lang="en-US" altLang="en-US" b="1" dirty="0"/>
          </a:p>
          <a:p>
            <a:r>
              <a:rPr lang="en-US" altLang="en-US" dirty="0"/>
              <a:t>20</a:t>
            </a:r>
            <a:r>
              <a:rPr lang="en-US" altLang="zh-CN" dirty="0"/>
              <a:t>24.07</a:t>
            </a:r>
            <a:endParaRPr lang="en-US" altLang="en-US" dirty="0"/>
          </a:p>
        </p:txBody>
      </p:sp>
      <p:pic>
        <p:nvPicPr>
          <p:cNvPr id="5" name="图片 3" descr="C:\Users\Ke-X\AppData\Local\Temp\WeChat Files\837954461267372261.png">
            <a:extLst>
              <a:ext uri="{FF2B5EF4-FFF2-40B4-BE49-F238E27FC236}">
                <a16:creationId xmlns:a16="http://schemas.microsoft.com/office/drawing/2014/main" id="{FAD66E9C-2D9D-40D9-A563-333A3A70AFB8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52612" y="8405520"/>
            <a:ext cx="1793717" cy="1163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9" descr="横版组合——透明.png">
            <a:extLst>
              <a:ext uri="{FF2B5EF4-FFF2-40B4-BE49-F238E27FC236}">
                <a16:creationId xmlns:a16="http://schemas.microsoft.com/office/drawing/2014/main" id="{1931E483-BDDF-4372-BDE6-3C5D5C19C50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059" y="7942218"/>
            <a:ext cx="3304501" cy="691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AB58FA6-7382-E24F-98CA-EA0906C8726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96030" y="8931914"/>
            <a:ext cx="4839543" cy="82168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0CC0B9B-5AB5-D147-819A-6C78D200021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90" y="8808188"/>
            <a:ext cx="4488175" cy="69169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7AE70D9-B8C8-0E46-8DB5-D47CF718474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582" y="171503"/>
            <a:ext cx="1794728" cy="164011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2EE432E-5844-1B49-8603-78E19FF2109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597798" y="7998977"/>
            <a:ext cx="1483227" cy="96086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6192" y="8014913"/>
            <a:ext cx="1572941" cy="156227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17FCAE3-136F-D34E-BEC1-3548D9A1E414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3978" y="8037614"/>
            <a:ext cx="2376180" cy="71389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3940" y="8816055"/>
            <a:ext cx="4261177" cy="683831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4699176" y="7825853"/>
            <a:ext cx="4103450" cy="832322"/>
            <a:chOff x="6356725" y="7975804"/>
            <a:chExt cx="4103450" cy="832322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56725" y="7975804"/>
              <a:ext cx="1230894" cy="818720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7472034" y="7977129"/>
              <a:ext cx="29881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计算机系统与处理器</a:t>
              </a:r>
            </a:p>
            <a:p>
              <a:r>
                <a:rPr lang="zh-CN" altLang="en-US" sz="24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芯片课程虚拟教研室</a:t>
              </a:r>
            </a:p>
          </p:txBody>
        </p:sp>
      </p:grpSp>
      <p:pic>
        <p:nvPicPr>
          <p:cNvPr id="4" name="图片 5">
            <a:extLst>
              <a:ext uri="{FF2B5EF4-FFF2-40B4-BE49-F238E27FC236}">
                <a16:creationId xmlns:a16="http://schemas.microsoft.com/office/drawing/2014/main" id="{E8F0B749-E9C3-3889-5BD4-09FA84B13626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63429" y="-14643"/>
            <a:ext cx="1776834" cy="1776834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8169E863-E50C-D7E1-12A4-C2B74F411625}"/>
              </a:ext>
            </a:extLst>
          </p:cNvPr>
          <p:cNvSpPr txBox="1"/>
          <p:nvPr/>
        </p:nvSpPr>
        <p:spPr>
          <a:xfrm>
            <a:off x="15715555" y="1654388"/>
            <a:ext cx="151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15488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微信公众号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70445A-9F8A-7B0B-DCDA-D0094FC3D181}"/>
              </a:ext>
            </a:extLst>
          </p:cNvPr>
          <p:cNvSpPr txBox="1"/>
          <p:nvPr/>
        </p:nvSpPr>
        <p:spPr>
          <a:xfrm>
            <a:off x="13697159" y="2068313"/>
            <a:ext cx="35926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b="1" dirty="0"/>
              <a:t>Website:</a:t>
            </a:r>
            <a:r>
              <a:rPr lang="zh-CN" altLang="en-US" sz="2400" b="1" dirty="0"/>
              <a:t> </a:t>
            </a:r>
            <a:r>
              <a:rPr lang="en-US" altLang="zh-CN" sz="2400" dirty="0"/>
              <a:t>y</a:t>
            </a:r>
            <a:r>
              <a:rPr lang="x-none" sz="2400" dirty="0"/>
              <a:t>syx</a:t>
            </a:r>
            <a:r>
              <a:rPr lang="en-US" altLang="zh-CN" sz="2400" dirty="0"/>
              <a:t>.org</a:t>
            </a:r>
          </a:p>
          <a:p>
            <a:pPr algn="l"/>
            <a:r>
              <a:rPr lang="en-US" altLang="zh-CN" sz="2400" b="1" dirty="0"/>
              <a:t>Email:</a:t>
            </a:r>
            <a:r>
              <a:rPr lang="zh-CN" altLang="en-US" sz="2400" b="1" dirty="0"/>
              <a:t> </a:t>
            </a:r>
            <a:r>
              <a:rPr lang="en-US" altLang="zh-CN" sz="2400" dirty="0" err="1"/>
              <a:t>ysyx@bosc.ac.cn</a:t>
            </a:r>
            <a:endParaRPr lang="x-none" sz="2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ADC0491-345B-6A8A-3B1F-89D0C191ACCE}"/>
              </a:ext>
            </a:extLst>
          </p:cNvPr>
          <p:cNvSpPr txBox="1"/>
          <p:nvPr/>
        </p:nvSpPr>
        <p:spPr>
          <a:xfrm>
            <a:off x="0" y="4461751"/>
            <a:ext cx="173402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随到随学，全年开放报名</a:t>
            </a:r>
          </a:p>
        </p:txBody>
      </p:sp>
    </p:spTree>
    <p:extLst>
      <p:ext uri="{BB962C8B-B14F-4D97-AF65-F5344CB8AC3E}">
        <p14:creationId xmlns:p14="http://schemas.microsoft.com/office/powerpoint/2010/main" val="261212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C9179A-A4ED-2B87-A487-5E1B414B2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开发环境更新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D06D74-067A-103B-FA14-810A0F8E4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Ubuntu 22.04 -&gt; Ubuntu 24.04</a:t>
            </a:r>
          </a:p>
          <a:p>
            <a:pPr lvl="1"/>
            <a:r>
              <a:rPr lang="zh-CN" altLang="en-US" dirty="0"/>
              <a:t>原则上仍可使用</a:t>
            </a:r>
            <a:r>
              <a:rPr lang="en-US" altLang="zh-CN" dirty="0"/>
              <a:t>22.04</a:t>
            </a:r>
          </a:p>
          <a:p>
            <a:pPr lvl="1"/>
            <a:r>
              <a:rPr lang="zh-CN" altLang="en-US" dirty="0"/>
              <a:t>但还是推荐使用新版本</a:t>
            </a:r>
            <a:endParaRPr lang="en-US" altLang="zh-CN" dirty="0"/>
          </a:p>
          <a:p>
            <a:pPr lvl="2"/>
            <a:r>
              <a:rPr lang="zh-CN" altLang="en-US" dirty="0"/>
              <a:t>获得新工具和库的支持</a:t>
            </a:r>
            <a:r>
              <a:rPr lang="en-US" altLang="zh-CN" dirty="0"/>
              <a:t>(</a:t>
            </a:r>
            <a:r>
              <a:rPr lang="zh-CN" altLang="en-US" dirty="0"/>
              <a:t>新</a:t>
            </a:r>
            <a:r>
              <a:rPr lang="en-US" altLang="zh-CN" dirty="0"/>
              <a:t>API, </a:t>
            </a:r>
            <a:r>
              <a:rPr lang="zh-CN" altLang="en-US" dirty="0"/>
              <a:t>性能提升等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初步支持</a:t>
            </a:r>
            <a:r>
              <a:rPr lang="en-US" altLang="zh-CN" dirty="0"/>
              <a:t>ARM</a:t>
            </a:r>
            <a:r>
              <a:rPr lang="zh-CN" altLang="en-US" dirty="0"/>
              <a:t>架构的</a:t>
            </a:r>
            <a:r>
              <a:rPr lang="en-US" altLang="zh-CN" dirty="0"/>
              <a:t>MacOS</a:t>
            </a:r>
          </a:p>
          <a:p>
            <a:pPr lvl="1"/>
            <a:r>
              <a:rPr lang="zh-CN" altLang="en-US" dirty="0"/>
              <a:t>感谢</a:t>
            </a:r>
            <a:r>
              <a:rPr lang="en-US" altLang="zh-CN" dirty="0"/>
              <a:t>Kingfish404(</a:t>
            </a:r>
            <a:r>
              <a:rPr lang="en-US" altLang="zh-CN" sz="2400" dirty="0">
                <a:hlinkClick r:id="rId2"/>
              </a:rPr>
              <a:t>https://github.com/Kingfish404</a:t>
            </a:r>
            <a:r>
              <a:rPr lang="en-US" altLang="zh-CN" sz="2400" dirty="0"/>
              <a:t>)</a:t>
            </a:r>
            <a:r>
              <a:rPr lang="zh-CN" altLang="en-US" dirty="0"/>
              <a:t>提供的</a:t>
            </a:r>
            <a:r>
              <a:rPr lang="en-US" altLang="zh-CN" dirty="0"/>
              <a:t>PR</a:t>
            </a:r>
          </a:p>
          <a:p>
            <a:pPr lvl="2"/>
            <a:r>
              <a:rPr lang="en-US" altLang="zh-CN" sz="2400" dirty="0">
                <a:hlinkClick r:id="rId3"/>
              </a:rPr>
              <a:t>https://github.com/NJU-ProjectN/abstract-machine/pull/9</a:t>
            </a:r>
            <a:endParaRPr lang="en-US" altLang="zh-CN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A7254D3-326B-39CA-4282-F2A4E11ED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5934" y="4876800"/>
            <a:ext cx="3910335" cy="461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55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5F2706-78BF-0DA0-0462-F09984153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认证和流片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661A74-5BE6-6304-74F6-6A60B2285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认证要求</a:t>
            </a:r>
            <a:r>
              <a:rPr lang="en-US" altLang="zh-CN" dirty="0"/>
              <a:t>: </a:t>
            </a:r>
            <a:r>
              <a:rPr lang="zh-CN" altLang="en-US" dirty="0"/>
              <a:t>完成相应学习内容并通过</a:t>
            </a:r>
            <a:r>
              <a:rPr lang="zh-CN" altLang="en-US" b="1" dirty="0">
                <a:solidFill>
                  <a:srgbClr val="C00000"/>
                </a:solidFill>
              </a:rPr>
              <a:t>认证考核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形式</a:t>
            </a:r>
            <a:r>
              <a:rPr lang="en-US" altLang="zh-CN" dirty="0"/>
              <a:t>: </a:t>
            </a:r>
            <a:r>
              <a:rPr lang="zh-CN" altLang="en-US" dirty="0"/>
              <a:t>答辩</a:t>
            </a:r>
            <a:r>
              <a:rPr lang="en-US" altLang="zh-CN" dirty="0"/>
              <a:t>+</a:t>
            </a:r>
            <a:r>
              <a:rPr lang="zh-CN" altLang="en-US" dirty="0"/>
              <a:t>代码展示</a:t>
            </a:r>
            <a:r>
              <a:rPr lang="en-US" altLang="zh-CN" dirty="0"/>
              <a:t>+</a:t>
            </a:r>
            <a:r>
              <a:rPr lang="zh-CN" altLang="en-US" dirty="0"/>
              <a:t>评委提问</a:t>
            </a:r>
            <a:endParaRPr lang="en-US" altLang="zh-CN" dirty="0"/>
          </a:p>
          <a:p>
            <a:r>
              <a:rPr lang="zh-CN" altLang="en-US" dirty="0"/>
              <a:t>流片要求</a:t>
            </a:r>
            <a:r>
              <a:rPr lang="en-US" altLang="zh-CN" dirty="0"/>
              <a:t>: </a:t>
            </a:r>
            <a:r>
              <a:rPr lang="zh-CN" altLang="en-US" dirty="0"/>
              <a:t>完成相应学习内容并通过</a:t>
            </a:r>
            <a:r>
              <a:rPr lang="zh-CN" altLang="en-US" b="1" dirty="0">
                <a:solidFill>
                  <a:srgbClr val="C00000"/>
                </a:solidFill>
              </a:rPr>
              <a:t>流片考核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形式</a:t>
            </a:r>
            <a:r>
              <a:rPr lang="en-US" altLang="zh-CN" dirty="0"/>
              <a:t>: </a:t>
            </a:r>
            <a:r>
              <a:rPr lang="zh-CN" altLang="en-US" dirty="0"/>
              <a:t>在线代码调试考核</a:t>
            </a:r>
            <a:r>
              <a:rPr lang="en-US" altLang="zh-CN" dirty="0"/>
              <a:t>+</a:t>
            </a:r>
            <a:r>
              <a:rPr lang="zh-CN" altLang="en-US" dirty="0"/>
              <a:t>答辩</a:t>
            </a:r>
            <a:endParaRPr lang="en-US" altLang="zh-CN" dirty="0"/>
          </a:p>
          <a:p>
            <a:pPr lvl="1"/>
            <a:r>
              <a:rPr lang="zh-CN" altLang="en-US" dirty="0"/>
              <a:t>通过后自动获得相应认证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C1E053-74D9-EB3B-40D1-A59F1A710720}"/>
              </a:ext>
            </a:extLst>
          </p:cNvPr>
          <p:cNvSpPr txBox="1"/>
          <p:nvPr/>
        </p:nvSpPr>
        <p:spPr>
          <a:xfrm>
            <a:off x="339649" y="6740094"/>
            <a:ext cx="2031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预学习阶段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1F4CD7C8-5D91-D615-345D-FAC694D384A0}"/>
              </a:ext>
            </a:extLst>
          </p:cNvPr>
          <p:cNvSpPr/>
          <p:nvPr/>
        </p:nvSpPr>
        <p:spPr bwMode="auto">
          <a:xfrm>
            <a:off x="495300" y="7281595"/>
            <a:ext cx="169545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数列求和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6D62CB4D-FFC3-8838-8446-E81B40975D2A}"/>
              </a:ext>
            </a:extLst>
          </p:cNvPr>
          <p:cNvSpPr/>
          <p:nvPr/>
        </p:nvSpPr>
        <p:spPr bwMode="auto">
          <a:xfrm>
            <a:off x="495300" y="7898179"/>
            <a:ext cx="169545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条指令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9AA7BF7C-B510-0BE5-EBC2-2BEDF24C524B}"/>
              </a:ext>
            </a:extLst>
          </p:cNvPr>
          <p:cNvSpPr/>
          <p:nvPr/>
        </p:nvSpPr>
        <p:spPr bwMode="auto">
          <a:xfrm>
            <a:off x="2661391" y="7300933"/>
            <a:ext cx="169545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条指令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B0818041-CA87-B115-5ABC-A417F38862E0}"/>
              </a:ext>
            </a:extLst>
          </p:cNvPr>
          <p:cNvSpPr/>
          <p:nvPr/>
        </p:nvSpPr>
        <p:spPr bwMode="auto">
          <a:xfrm>
            <a:off x="2661391" y="7905166"/>
            <a:ext cx="169545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单周期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403BB191-962F-7106-909D-4C1861A950D2}"/>
              </a:ext>
            </a:extLst>
          </p:cNvPr>
          <p:cNvSpPr/>
          <p:nvPr/>
        </p:nvSpPr>
        <p:spPr bwMode="auto">
          <a:xfrm>
            <a:off x="2661389" y="8518882"/>
            <a:ext cx="169545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9956976-E38B-5C06-0C97-77892A405992}"/>
              </a:ext>
            </a:extLst>
          </p:cNvPr>
          <p:cNvSpPr/>
          <p:nvPr/>
        </p:nvSpPr>
        <p:spPr bwMode="auto">
          <a:xfrm>
            <a:off x="4849054" y="6674864"/>
            <a:ext cx="2120157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RT-Thread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92E7965-359C-8C9A-4405-44637D009F60}"/>
              </a:ext>
            </a:extLst>
          </p:cNvPr>
          <p:cNvSpPr/>
          <p:nvPr/>
        </p:nvSpPr>
        <p:spPr bwMode="auto">
          <a:xfrm>
            <a:off x="4849054" y="7291448"/>
            <a:ext cx="2120157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RV32E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(45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D67D373F-01BE-1025-6423-0170EC0B788B}"/>
              </a:ext>
            </a:extLst>
          </p:cNvPr>
          <p:cNvSpPr/>
          <p:nvPr/>
        </p:nvSpPr>
        <p:spPr bwMode="auto">
          <a:xfrm>
            <a:off x="4849052" y="7905164"/>
            <a:ext cx="2120157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单周期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D9E091DD-1105-16BD-F5F0-B67783F765FC}"/>
              </a:ext>
            </a:extLst>
          </p:cNvPr>
          <p:cNvSpPr/>
          <p:nvPr/>
        </p:nvSpPr>
        <p:spPr bwMode="auto">
          <a:xfrm>
            <a:off x="4849050" y="8518882"/>
            <a:ext cx="2120157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2626F08D-F319-7604-5756-091A950B642B}"/>
              </a:ext>
            </a:extLst>
          </p:cNvPr>
          <p:cNvSpPr/>
          <p:nvPr/>
        </p:nvSpPr>
        <p:spPr bwMode="auto">
          <a:xfrm>
            <a:off x="495081" y="8518882"/>
            <a:ext cx="169545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单周期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536F634-C16B-B427-13AF-B165F0A8FB5D}"/>
              </a:ext>
            </a:extLst>
          </p:cNvPr>
          <p:cNvSpPr txBox="1"/>
          <p:nvPr/>
        </p:nvSpPr>
        <p:spPr>
          <a:xfrm>
            <a:off x="2668316" y="6148534"/>
            <a:ext cx="1688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C9C6E9D-01C6-430B-60A3-ABBFB0DE90A3}"/>
              </a:ext>
            </a:extLst>
          </p:cNvPr>
          <p:cNvSpPr/>
          <p:nvPr/>
        </p:nvSpPr>
        <p:spPr bwMode="auto">
          <a:xfrm>
            <a:off x="2668316" y="6687217"/>
            <a:ext cx="169545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超级玛丽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3F163A0-DA77-5583-4E9E-417A4199DB7B}"/>
              </a:ext>
            </a:extLst>
          </p:cNvPr>
          <p:cNvSpPr txBox="1"/>
          <p:nvPr/>
        </p:nvSpPr>
        <p:spPr>
          <a:xfrm>
            <a:off x="4849048" y="5521396"/>
            <a:ext cx="2120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1E5795B2-CDE6-F1E3-1A02-EAED1CE23B95}"/>
              </a:ext>
            </a:extLst>
          </p:cNvPr>
          <p:cNvSpPr/>
          <p:nvPr/>
        </p:nvSpPr>
        <p:spPr bwMode="auto">
          <a:xfrm>
            <a:off x="4849050" y="6056179"/>
            <a:ext cx="2120157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超级玛丽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9AC06ECB-EE82-5771-47EC-BBBC2662D031}"/>
              </a:ext>
            </a:extLst>
          </p:cNvPr>
          <p:cNvSpPr/>
          <p:nvPr/>
        </p:nvSpPr>
        <p:spPr bwMode="auto">
          <a:xfrm>
            <a:off x="7478226" y="6061143"/>
            <a:ext cx="260488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RT-Thread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6F482D4A-F97F-41A4-EF5D-7FBD0A93155C}"/>
              </a:ext>
            </a:extLst>
          </p:cNvPr>
          <p:cNvSpPr/>
          <p:nvPr/>
        </p:nvSpPr>
        <p:spPr bwMode="auto">
          <a:xfrm>
            <a:off x="7478226" y="6677729"/>
            <a:ext cx="260488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RV32E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(45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23D8D8AF-0B13-AD43-3003-87E11D9F65F8}"/>
              </a:ext>
            </a:extLst>
          </p:cNvPr>
          <p:cNvSpPr/>
          <p:nvPr/>
        </p:nvSpPr>
        <p:spPr bwMode="auto">
          <a:xfrm>
            <a:off x="7478224" y="7291448"/>
            <a:ext cx="260488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流水线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+cache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FC6424AE-6D84-6F59-CF5B-D5323D510355}"/>
              </a:ext>
            </a:extLst>
          </p:cNvPr>
          <p:cNvSpPr/>
          <p:nvPr/>
        </p:nvSpPr>
        <p:spPr bwMode="auto">
          <a:xfrm>
            <a:off x="7478222" y="7905164"/>
            <a:ext cx="260488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总线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+SoC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8C3F32B-CEE0-C719-9C22-B9CC047DD2AA}"/>
              </a:ext>
            </a:extLst>
          </p:cNvPr>
          <p:cNvSpPr txBox="1"/>
          <p:nvPr/>
        </p:nvSpPr>
        <p:spPr>
          <a:xfrm>
            <a:off x="7475975" y="4913401"/>
            <a:ext cx="2604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14E90D71-83AF-A5C1-03B2-46D3AECD23EF}"/>
              </a:ext>
            </a:extLst>
          </p:cNvPr>
          <p:cNvSpPr/>
          <p:nvPr/>
        </p:nvSpPr>
        <p:spPr bwMode="auto">
          <a:xfrm>
            <a:off x="7478222" y="5454819"/>
            <a:ext cx="260488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超级玛丽</a:t>
            </a: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99FE448F-C20C-D7A0-6366-6E1CCF96655B}"/>
              </a:ext>
            </a:extLst>
          </p:cNvPr>
          <p:cNvSpPr/>
          <p:nvPr/>
        </p:nvSpPr>
        <p:spPr bwMode="auto">
          <a:xfrm>
            <a:off x="7475976" y="8518590"/>
            <a:ext cx="260488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7FA7F269-9D5A-1658-B19D-15405CF2A2B5}"/>
              </a:ext>
            </a:extLst>
          </p:cNvPr>
          <p:cNvSpPr/>
          <p:nvPr/>
        </p:nvSpPr>
        <p:spPr bwMode="auto">
          <a:xfrm>
            <a:off x="10607998" y="5461878"/>
            <a:ext cx="2959719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自制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OS/Linux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F2777DA4-6A72-9726-6B7D-DCC6BA6EC434}"/>
              </a:ext>
            </a:extLst>
          </p:cNvPr>
          <p:cNvSpPr/>
          <p:nvPr/>
        </p:nvSpPr>
        <p:spPr bwMode="auto">
          <a:xfrm>
            <a:off x="10613496" y="7300385"/>
            <a:ext cx="2959719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流水线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+cache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36ED8410-9428-4EEF-3136-07D99777D54B}"/>
              </a:ext>
            </a:extLst>
          </p:cNvPr>
          <p:cNvSpPr/>
          <p:nvPr/>
        </p:nvSpPr>
        <p:spPr bwMode="auto">
          <a:xfrm>
            <a:off x="10607996" y="6094093"/>
            <a:ext cx="2959719" cy="1210089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RV32GC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(~100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特权级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+MMU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43069324-5E56-B2CE-AA1B-FEB25C3A967F}"/>
              </a:ext>
            </a:extLst>
          </p:cNvPr>
          <p:cNvSpPr/>
          <p:nvPr/>
        </p:nvSpPr>
        <p:spPr bwMode="auto">
          <a:xfrm>
            <a:off x="10607994" y="7911386"/>
            <a:ext cx="2959719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总线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+SoC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9B80D6A-C18F-5B29-5414-EBA4D816D2F6}"/>
              </a:ext>
            </a:extLst>
          </p:cNvPr>
          <p:cNvSpPr txBox="1"/>
          <p:nvPr/>
        </p:nvSpPr>
        <p:spPr>
          <a:xfrm>
            <a:off x="10607993" y="4335360"/>
            <a:ext cx="2959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C5247CB8-DA08-8311-1705-3D1DB781D85A}"/>
              </a:ext>
            </a:extLst>
          </p:cNvPr>
          <p:cNvSpPr/>
          <p:nvPr/>
        </p:nvSpPr>
        <p:spPr bwMode="auto">
          <a:xfrm>
            <a:off x="10607994" y="4855557"/>
            <a:ext cx="2959719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仙剑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/Debian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F5F2905C-0BC5-C998-1CEC-410A1089FC77}"/>
              </a:ext>
            </a:extLst>
          </p:cNvPr>
          <p:cNvSpPr/>
          <p:nvPr/>
        </p:nvSpPr>
        <p:spPr bwMode="auto">
          <a:xfrm>
            <a:off x="10605748" y="8524811"/>
            <a:ext cx="2959719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1FAE473F-EC57-42CF-CC76-1C9580A93711}"/>
              </a:ext>
            </a:extLst>
          </p:cNvPr>
          <p:cNvSpPr/>
          <p:nvPr/>
        </p:nvSpPr>
        <p:spPr bwMode="auto">
          <a:xfrm>
            <a:off x="14065557" y="4846945"/>
            <a:ext cx="2959719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自制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OS/Linux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EAE814AB-E749-0B8B-B2D1-26DF7516FD5D}"/>
              </a:ext>
            </a:extLst>
          </p:cNvPr>
          <p:cNvSpPr/>
          <p:nvPr/>
        </p:nvSpPr>
        <p:spPr bwMode="auto">
          <a:xfrm>
            <a:off x="14065555" y="5466803"/>
            <a:ext cx="2959719" cy="1210089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RV32GC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(~100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特权级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+MMU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40621C82-EAA0-559B-7A59-DA0D98632B5B}"/>
              </a:ext>
            </a:extLst>
          </p:cNvPr>
          <p:cNvSpPr/>
          <p:nvPr/>
        </p:nvSpPr>
        <p:spPr bwMode="auto">
          <a:xfrm>
            <a:off x="14065553" y="7901936"/>
            <a:ext cx="2959719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总线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+SoC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78EB300-5723-CEE0-62CD-D81FF94749F6}"/>
              </a:ext>
            </a:extLst>
          </p:cNvPr>
          <p:cNvSpPr txBox="1"/>
          <p:nvPr/>
        </p:nvSpPr>
        <p:spPr>
          <a:xfrm>
            <a:off x="14065552" y="3720427"/>
            <a:ext cx="2959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118B5BDE-CF9A-E431-C8A3-C77BDC8DD0D6}"/>
              </a:ext>
            </a:extLst>
          </p:cNvPr>
          <p:cNvSpPr/>
          <p:nvPr/>
        </p:nvSpPr>
        <p:spPr bwMode="auto">
          <a:xfrm>
            <a:off x="14065553" y="4240624"/>
            <a:ext cx="2959719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仙剑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/Debian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5D4D0A8F-0C07-5451-79BC-C8E64AC28381}"/>
              </a:ext>
            </a:extLst>
          </p:cNvPr>
          <p:cNvSpPr/>
          <p:nvPr/>
        </p:nvSpPr>
        <p:spPr bwMode="auto">
          <a:xfrm>
            <a:off x="14063307" y="8515361"/>
            <a:ext cx="2959719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9E08310E-0913-2793-37E4-A1FDB5AB81DB}"/>
              </a:ext>
            </a:extLst>
          </p:cNvPr>
          <p:cNvSpPr/>
          <p:nvPr/>
        </p:nvSpPr>
        <p:spPr bwMode="auto">
          <a:xfrm>
            <a:off x="14065580" y="6678229"/>
            <a:ext cx="2959719" cy="1210089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乱序超标量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体系结构优化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855E5331-206B-1182-E2FA-43E3AB986E95}"/>
              </a:ext>
            </a:extLst>
          </p:cNvPr>
          <p:cNvCxnSpPr>
            <a:cxnSpLocks/>
          </p:cNvCxnSpPr>
          <p:nvPr/>
        </p:nvCxnSpPr>
        <p:spPr bwMode="auto">
          <a:xfrm>
            <a:off x="339649" y="6671754"/>
            <a:ext cx="203160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41CAFD82-8B48-7EF9-069C-E43308E21C69}"/>
              </a:ext>
            </a:extLst>
          </p:cNvPr>
          <p:cNvCxnSpPr>
            <a:cxnSpLocks/>
          </p:cNvCxnSpPr>
          <p:nvPr/>
        </p:nvCxnSpPr>
        <p:spPr bwMode="auto">
          <a:xfrm>
            <a:off x="2371253" y="6120989"/>
            <a:ext cx="215366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A388C48D-D385-45B6-384B-2BD9DDFE49FE}"/>
              </a:ext>
            </a:extLst>
          </p:cNvPr>
          <p:cNvCxnSpPr>
            <a:cxnSpLocks/>
          </p:cNvCxnSpPr>
          <p:nvPr/>
        </p:nvCxnSpPr>
        <p:spPr bwMode="auto">
          <a:xfrm>
            <a:off x="4524916" y="5516604"/>
            <a:ext cx="261963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AD554235-B26A-89DA-663D-1987F8EC9681}"/>
              </a:ext>
            </a:extLst>
          </p:cNvPr>
          <p:cNvCxnSpPr>
            <a:cxnSpLocks/>
          </p:cNvCxnSpPr>
          <p:nvPr/>
        </p:nvCxnSpPr>
        <p:spPr bwMode="auto">
          <a:xfrm>
            <a:off x="7144549" y="4877148"/>
            <a:ext cx="309920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9B2EF29D-C2D6-6ECE-F14E-855CABF2A1E0}"/>
              </a:ext>
            </a:extLst>
          </p:cNvPr>
          <p:cNvCxnSpPr>
            <a:cxnSpLocks/>
          </p:cNvCxnSpPr>
          <p:nvPr/>
        </p:nvCxnSpPr>
        <p:spPr bwMode="auto">
          <a:xfrm>
            <a:off x="13765427" y="3720427"/>
            <a:ext cx="3257599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D8DF9278-92EF-38A7-ED4C-52B2E776A941}"/>
              </a:ext>
            </a:extLst>
          </p:cNvPr>
          <p:cNvCxnSpPr>
            <a:cxnSpLocks/>
          </p:cNvCxnSpPr>
          <p:nvPr/>
        </p:nvCxnSpPr>
        <p:spPr bwMode="auto">
          <a:xfrm>
            <a:off x="2362306" y="6120989"/>
            <a:ext cx="0" cy="56622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864844C3-1F6C-4699-BE61-6511AEB2D4D9}"/>
              </a:ext>
            </a:extLst>
          </p:cNvPr>
          <p:cNvCxnSpPr>
            <a:cxnSpLocks/>
          </p:cNvCxnSpPr>
          <p:nvPr/>
        </p:nvCxnSpPr>
        <p:spPr bwMode="auto">
          <a:xfrm>
            <a:off x="4524916" y="5527022"/>
            <a:ext cx="0" cy="5939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79D90AC7-38B1-7872-1F4B-59058D902720}"/>
              </a:ext>
            </a:extLst>
          </p:cNvPr>
          <p:cNvCxnSpPr>
            <a:cxnSpLocks/>
          </p:cNvCxnSpPr>
          <p:nvPr/>
        </p:nvCxnSpPr>
        <p:spPr bwMode="auto">
          <a:xfrm>
            <a:off x="7144549" y="4897004"/>
            <a:ext cx="0" cy="6196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75CA65D2-606D-0435-7E59-E9B18553BF75}"/>
              </a:ext>
            </a:extLst>
          </p:cNvPr>
          <p:cNvCxnSpPr>
            <a:cxnSpLocks/>
          </p:cNvCxnSpPr>
          <p:nvPr/>
        </p:nvCxnSpPr>
        <p:spPr bwMode="auto">
          <a:xfrm>
            <a:off x="10243751" y="4294789"/>
            <a:ext cx="0" cy="59471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CD0C0FF6-0FE4-39A6-204A-5EC24F70B9F7}"/>
              </a:ext>
            </a:extLst>
          </p:cNvPr>
          <p:cNvCxnSpPr>
            <a:cxnSpLocks/>
          </p:cNvCxnSpPr>
          <p:nvPr/>
        </p:nvCxnSpPr>
        <p:spPr bwMode="auto">
          <a:xfrm>
            <a:off x="10231394" y="4294789"/>
            <a:ext cx="353403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0084E300-ECF4-0482-0053-7C481C125D43}"/>
              </a:ext>
            </a:extLst>
          </p:cNvPr>
          <p:cNvCxnSpPr>
            <a:cxnSpLocks/>
          </p:cNvCxnSpPr>
          <p:nvPr/>
        </p:nvCxnSpPr>
        <p:spPr bwMode="auto">
          <a:xfrm>
            <a:off x="13765427" y="3697036"/>
            <a:ext cx="0" cy="59471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0C10E907-2528-3669-FE47-9EFDA59B5ABA}"/>
              </a:ext>
            </a:extLst>
          </p:cNvPr>
          <p:cNvSpPr/>
          <p:nvPr/>
        </p:nvSpPr>
        <p:spPr bwMode="auto">
          <a:xfrm>
            <a:off x="2362306" y="6106450"/>
            <a:ext cx="125287" cy="3042716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4C4C3247-B123-BBC7-AA2D-D85ACE5FBF6D}"/>
              </a:ext>
            </a:extLst>
          </p:cNvPr>
          <p:cNvCxnSpPr/>
          <p:nvPr/>
        </p:nvCxnSpPr>
        <p:spPr bwMode="auto">
          <a:xfrm>
            <a:off x="1890584" y="5527022"/>
            <a:ext cx="471722" cy="51759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91" name="文本框 90">
            <a:extLst>
              <a:ext uri="{FF2B5EF4-FFF2-40B4-BE49-F238E27FC236}">
                <a16:creationId xmlns:a16="http://schemas.microsoft.com/office/drawing/2014/main" id="{CEE229AD-6F21-F77F-1A07-6F64CC4402E5}"/>
              </a:ext>
            </a:extLst>
          </p:cNvPr>
          <p:cNvSpPr txBox="1"/>
          <p:nvPr/>
        </p:nvSpPr>
        <p:spPr>
          <a:xfrm>
            <a:off x="826220" y="4934977"/>
            <a:ext cx="20316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入学答辩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116215D-BBC8-DE05-BCA9-5ECA4E1B87CF}"/>
              </a:ext>
            </a:extLst>
          </p:cNvPr>
          <p:cNvCxnSpPr>
            <a:cxnSpLocks/>
          </p:cNvCxnSpPr>
          <p:nvPr/>
        </p:nvCxnSpPr>
        <p:spPr bwMode="auto">
          <a:xfrm>
            <a:off x="6096858" y="5277930"/>
            <a:ext cx="695897" cy="9109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8703B3A0-14DD-8D9E-C01B-3950E1113E72}"/>
              </a:ext>
            </a:extLst>
          </p:cNvPr>
          <p:cNvSpPr txBox="1"/>
          <p:nvPr/>
        </p:nvSpPr>
        <p:spPr>
          <a:xfrm>
            <a:off x="3331026" y="4859643"/>
            <a:ext cx="2752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最低认证标准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77E7BF43-CA60-C289-30BD-D068ED2E15BF}"/>
              </a:ext>
            </a:extLst>
          </p:cNvPr>
          <p:cNvCxnSpPr>
            <a:cxnSpLocks/>
          </p:cNvCxnSpPr>
          <p:nvPr/>
        </p:nvCxnSpPr>
        <p:spPr bwMode="auto">
          <a:xfrm>
            <a:off x="9436789" y="4552881"/>
            <a:ext cx="494691" cy="2333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8046791B-C604-BC88-C2F7-3270471D4A0E}"/>
              </a:ext>
            </a:extLst>
          </p:cNvPr>
          <p:cNvSpPr txBox="1"/>
          <p:nvPr/>
        </p:nvSpPr>
        <p:spPr>
          <a:xfrm>
            <a:off x="6722076" y="4218581"/>
            <a:ext cx="2752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最低流片标准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4293E3C-9B80-793A-4855-BA891E8CAF1E}"/>
              </a:ext>
            </a:extLst>
          </p:cNvPr>
          <p:cNvSpPr txBox="1"/>
          <p:nvPr/>
        </p:nvSpPr>
        <p:spPr>
          <a:xfrm>
            <a:off x="12369799" y="1925158"/>
            <a:ext cx="43754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具体细节请参考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网站发布的相关要求</a:t>
            </a:r>
          </a:p>
        </p:txBody>
      </p:sp>
    </p:spTree>
    <p:extLst>
      <p:ext uri="{BB962C8B-B14F-4D97-AF65-F5344CB8AC3E}">
        <p14:creationId xmlns:p14="http://schemas.microsoft.com/office/powerpoint/2010/main" val="2648467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学习路线图</a:t>
            </a:r>
            <a:r>
              <a:rPr lang="en-US" altLang="zh-CN" dirty="0"/>
              <a:t>(</a:t>
            </a:r>
            <a:r>
              <a:rPr lang="zh-CN" altLang="en-US" dirty="0"/>
              <a:t>以学习到</a:t>
            </a:r>
            <a:r>
              <a:rPr lang="en-US" altLang="zh-CN" dirty="0"/>
              <a:t>A</a:t>
            </a:r>
            <a:r>
              <a:rPr lang="zh-CN" altLang="en-US" dirty="0"/>
              <a:t>阶段后流片为例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6" name="折角形 5"/>
          <p:cNvSpPr/>
          <p:nvPr/>
        </p:nvSpPr>
        <p:spPr bwMode="auto">
          <a:xfrm>
            <a:off x="1104898" y="1605863"/>
            <a:ext cx="1012371" cy="1720370"/>
          </a:xfrm>
          <a:prstGeom prst="foldedCorner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</a:p>
          <a:p>
            <a:pPr marL="342900" indent="-342900" algn="l" defTabSz="914400" rtl="0" fontAlgn="base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</a:p>
          <a:p>
            <a:pPr marL="342900" indent="-342900" algn="l" defTabSz="914400" rtl="0" fontAlgn="base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</a:p>
          <a:p>
            <a:pPr marL="342900" indent="-342900" algn="l" defTabSz="914400" rtl="0" fontAlgn="base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</a:pP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1611084" y="3401535"/>
            <a:ext cx="0" cy="534575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文本框 8"/>
          <p:cNvSpPr txBox="1"/>
          <p:nvPr/>
        </p:nvSpPr>
        <p:spPr>
          <a:xfrm>
            <a:off x="409384" y="3985795"/>
            <a:ext cx="24033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填写报名问卷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[~10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4071256" y="3401534"/>
            <a:ext cx="0" cy="534575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文本框 10"/>
          <p:cNvSpPr txBox="1"/>
          <p:nvPr/>
        </p:nvSpPr>
        <p:spPr>
          <a:xfrm>
            <a:off x="2715984" y="1571907"/>
            <a:ext cx="2710543" cy="175432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 dirty="0" err="1"/>
              <a:t>sh</a:t>
            </a:r>
            <a:r>
              <a:rPr lang="en-US" altLang="zh-CN" sz="1800" dirty="0"/>
              <a:t> $ cat </a:t>
            </a:r>
            <a:r>
              <a:rPr lang="en-US" altLang="zh-CN" sz="1800" dirty="0" err="1"/>
              <a:t>hello.c</a:t>
            </a:r>
            <a:endParaRPr lang="en-US" altLang="zh-CN" sz="1800" dirty="0"/>
          </a:p>
          <a:p>
            <a:pPr algn="l"/>
            <a:r>
              <a:rPr lang="en-US" altLang="zh-CN" sz="1800" dirty="0"/>
              <a:t>#include &lt;</a:t>
            </a:r>
            <a:r>
              <a:rPr lang="en-US" altLang="zh-CN" sz="1800" dirty="0" err="1"/>
              <a:t>stdio.h</a:t>
            </a:r>
            <a:r>
              <a:rPr lang="en-US" altLang="zh-CN" sz="1800" dirty="0"/>
              <a:t>&gt;</a:t>
            </a:r>
          </a:p>
          <a:p>
            <a:pPr algn="l"/>
            <a:r>
              <a:rPr lang="en-US" altLang="zh-CN" sz="1800" dirty="0" err="1"/>
              <a:t>int</a:t>
            </a:r>
            <a:r>
              <a:rPr lang="en-US" altLang="zh-CN" sz="1800" dirty="0"/>
              <a:t> main() {</a:t>
            </a:r>
          </a:p>
          <a:p>
            <a:pPr algn="l"/>
            <a:r>
              <a:rPr lang="en-US" altLang="zh-CN" sz="1800" dirty="0"/>
              <a:t>  </a:t>
            </a:r>
            <a:r>
              <a:rPr lang="en-US" altLang="zh-CN" sz="1800" dirty="0" err="1"/>
              <a:t>printf</a:t>
            </a:r>
            <a:r>
              <a:rPr lang="en-US" altLang="zh-CN" sz="1800" dirty="0"/>
              <a:t>(“Hello YSYX!\n”);</a:t>
            </a:r>
          </a:p>
          <a:p>
            <a:pPr algn="l"/>
            <a:r>
              <a:rPr lang="en-US" altLang="zh-CN" sz="1800" dirty="0"/>
              <a:t>  return 0;</a:t>
            </a:r>
          </a:p>
          <a:p>
            <a:pPr algn="l"/>
            <a:r>
              <a:rPr lang="en-US" altLang="zh-CN" sz="1800" dirty="0"/>
              <a:t>}</a:t>
            </a:r>
            <a:endParaRPr lang="zh-CN" altLang="en-US" sz="1800" dirty="0"/>
          </a:p>
        </p:txBody>
      </p:sp>
      <p:sp>
        <p:nvSpPr>
          <p:cNvPr id="12" name="文本框 11"/>
          <p:cNvSpPr txBox="1"/>
          <p:nvPr/>
        </p:nvSpPr>
        <p:spPr>
          <a:xfrm>
            <a:off x="2869556" y="3973734"/>
            <a:ext cx="24033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预学习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[2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483928" y="1264164"/>
            <a:ext cx="2199957" cy="2062069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 bwMode="auto">
          <a:xfrm>
            <a:off x="6466112" y="3401533"/>
            <a:ext cx="0" cy="534575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笑脸 14"/>
          <p:cNvSpPr/>
          <p:nvPr/>
        </p:nvSpPr>
        <p:spPr bwMode="auto">
          <a:xfrm>
            <a:off x="5927271" y="2169609"/>
            <a:ext cx="1088571" cy="1088571"/>
          </a:xfrm>
          <a:prstGeom prst="smileyFace">
            <a:avLst/>
          </a:prstGeom>
          <a:solidFill>
            <a:srgbClr val="FFCC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72954" y="3973734"/>
            <a:ext cx="24033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入学答辩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[~15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 bwMode="auto">
          <a:xfrm>
            <a:off x="8577941" y="3401533"/>
            <a:ext cx="0" cy="534575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文本框 17"/>
          <p:cNvSpPr txBox="1"/>
          <p:nvPr/>
        </p:nvSpPr>
        <p:spPr>
          <a:xfrm>
            <a:off x="7376242" y="3985795"/>
            <a:ext cx="24033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D/C/B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[~3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 bwMode="auto">
          <a:xfrm>
            <a:off x="11182811" y="3401534"/>
            <a:ext cx="0" cy="534575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" name="Picture 2" descr="\\VBOXSVR\winD\temp\Pictures\Screenshot from 2014-10-31 00:14:11.pn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20151" y="1867237"/>
            <a:ext cx="2325320" cy="1468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文本框 21"/>
          <p:cNvSpPr txBox="1"/>
          <p:nvPr/>
        </p:nvSpPr>
        <p:spPr>
          <a:xfrm>
            <a:off x="9981112" y="3996798"/>
            <a:ext cx="24033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[~3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s://5b0988e595225.cdn.sohucs.com/images/20170927/5be870dbeb3f4650b52261e6d0bd6588.jpe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71778" y="1967787"/>
            <a:ext cx="1736033" cy="135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 bwMode="auto">
          <a:xfrm>
            <a:off x="13439795" y="3401534"/>
            <a:ext cx="0" cy="534575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文本框 24"/>
          <p:cNvSpPr txBox="1"/>
          <p:nvPr/>
        </p:nvSpPr>
        <p:spPr>
          <a:xfrm>
            <a:off x="12238096" y="3996798"/>
            <a:ext cx="24033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代码调试考核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[~45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4516540" y="1493892"/>
            <a:ext cx="2017153" cy="1841688"/>
            <a:chOff x="14420130" y="4117652"/>
            <a:chExt cx="2017153" cy="1841688"/>
          </a:xfrm>
        </p:grpSpPr>
        <p:sp>
          <p:nvSpPr>
            <p:cNvPr id="26" name="矩形 25"/>
            <p:cNvSpPr/>
            <p:nvPr/>
          </p:nvSpPr>
          <p:spPr bwMode="auto">
            <a:xfrm>
              <a:off x="14420130" y="4117652"/>
              <a:ext cx="2017153" cy="18416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" name="矩形 26"/>
            <p:cNvSpPr/>
            <p:nvPr/>
          </p:nvSpPr>
          <p:spPr bwMode="auto">
            <a:xfrm>
              <a:off x="14420130" y="4129971"/>
              <a:ext cx="491962" cy="629561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PLL</a:t>
              </a:r>
              <a:endPara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" name="矩形 28"/>
            <p:cNvSpPr/>
            <p:nvPr/>
          </p:nvSpPr>
          <p:spPr bwMode="auto">
            <a:xfrm>
              <a:off x="15063866" y="4219962"/>
              <a:ext cx="541955" cy="404942"/>
            </a:xfrm>
            <a:prstGeom prst="rect">
              <a:avLst/>
            </a:prstGeom>
            <a:solidFill>
              <a:srgbClr val="FFFF6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" name="矩形 29"/>
            <p:cNvSpPr/>
            <p:nvPr/>
          </p:nvSpPr>
          <p:spPr bwMode="auto">
            <a:xfrm>
              <a:off x="15768966" y="4223004"/>
              <a:ext cx="587339" cy="404942"/>
            </a:xfrm>
            <a:prstGeom prst="rect">
              <a:avLst/>
            </a:prstGeom>
            <a:solidFill>
              <a:srgbClr val="FFFF6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" name="矩形 30"/>
            <p:cNvSpPr/>
            <p:nvPr/>
          </p:nvSpPr>
          <p:spPr bwMode="auto">
            <a:xfrm>
              <a:off x="15790738" y="4756213"/>
              <a:ext cx="587339" cy="550524"/>
            </a:xfrm>
            <a:prstGeom prst="rect">
              <a:avLst/>
            </a:prstGeom>
            <a:solidFill>
              <a:srgbClr val="FFFF6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" name="矩形 31"/>
            <p:cNvSpPr/>
            <p:nvPr/>
          </p:nvSpPr>
          <p:spPr bwMode="auto">
            <a:xfrm>
              <a:off x="14513595" y="4856141"/>
              <a:ext cx="587339" cy="404942"/>
            </a:xfrm>
            <a:prstGeom prst="rect">
              <a:avLst/>
            </a:prstGeom>
            <a:solidFill>
              <a:srgbClr val="FFFF6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" name="矩形 32"/>
            <p:cNvSpPr/>
            <p:nvPr/>
          </p:nvSpPr>
          <p:spPr bwMode="auto">
            <a:xfrm>
              <a:off x="15217788" y="4808453"/>
              <a:ext cx="453349" cy="477733"/>
            </a:xfrm>
            <a:prstGeom prst="rect">
              <a:avLst/>
            </a:prstGeom>
            <a:solidFill>
              <a:srgbClr val="FFFF6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" name="圆角矩形 33"/>
            <p:cNvSpPr/>
            <p:nvPr/>
          </p:nvSpPr>
          <p:spPr bwMode="auto">
            <a:xfrm>
              <a:off x="14434187" y="5624744"/>
              <a:ext cx="587339" cy="239933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VGA</a:t>
              </a:r>
              <a:endPara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" name="圆角矩形 35"/>
            <p:cNvSpPr/>
            <p:nvPr/>
          </p:nvSpPr>
          <p:spPr bwMode="auto">
            <a:xfrm>
              <a:off x="15066616" y="5624744"/>
              <a:ext cx="640100" cy="239933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UART</a:t>
              </a:r>
              <a:endPara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" name="圆角矩形 37"/>
            <p:cNvSpPr/>
            <p:nvPr/>
          </p:nvSpPr>
          <p:spPr bwMode="auto">
            <a:xfrm>
              <a:off x="15762080" y="5624168"/>
              <a:ext cx="640100" cy="239933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SPI</a:t>
              </a:r>
              <a:endPara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cxnSp>
        <p:nvCxnSpPr>
          <p:cNvPr id="40" name="直接连接符 39"/>
          <p:cNvCxnSpPr/>
          <p:nvPr/>
        </p:nvCxnSpPr>
        <p:spPr bwMode="auto">
          <a:xfrm>
            <a:off x="15538106" y="3411217"/>
            <a:ext cx="0" cy="534575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文本框 40"/>
          <p:cNvSpPr txBox="1"/>
          <p:nvPr/>
        </p:nvSpPr>
        <p:spPr>
          <a:xfrm>
            <a:off x="14336407" y="4006481"/>
            <a:ext cx="24033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接入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[~1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1576751" y="5735829"/>
            <a:ext cx="1537439" cy="2252351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4035" y="5991453"/>
            <a:ext cx="1473012" cy="1490759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6819" y="5997691"/>
            <a:ext cx="1589872" cy="1459074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676" y="5964994"/>
            <a:ext cx="2432585" cy="1700723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515503" y="5996741"/>
            <a:ext cx="1719258" cy="1480601"/>
          </a:xfrm>
          <a:prstGeom prst="rect">
            <a:avLst/>
          </a:prstGeom>
        </p:spPr>
      </p:pic>
      <p:cxnSp>
        <p:nvCxnSpPr>
          <p:cNvPr id="49" name="直接箭头连接符 48"/>
          <p:cNvCxnSpPr/>
          <p:nvPr/>
        </p:nvCxnSpPr>
        <p:spPr bwMode="auto">
          <a:xfrm>
            <a:off x="838198" y="7985245"/>
            <a:ext cx="15762514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50" name="直接连接符 49"/>
          <p:cNvCxnSpPr/>
          <p:nvPr/>
        </p:nvCxnSpPr>
        <p:spPr bwMode="auto">
          <a:xfrm>
            <a:off x="1611084" y="7717958"/>
            <a:ext cx="0" cy="534575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文本框 50"/>
          <p:cNvSpPr txBox="1"/>
          <p:nvPr/>
        </p:nvSpPr>
        <p:spPr>
          <a:xfrm>
            <a:off x="409384" y="8302218"/>
            <a:ext cx="24033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后端物理设计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[~2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" name="直接连接符 51"/>
          <p:cNvCxnSpPr/>
          <p:nvPr/>
        </p:nvCxnSpPr>
        <p:spPr bwMode="auto">
          <a:xfrm>
            <a:off x="5134756" y="7708276"/>
            <a:ext cx="0" cy="534575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文本框 52"/>
          <p:cNvSpPr txBox="1"/>
          <p:nvPr/>
        </p:nvSpPr>
        <p:spPr>
          <a:xfrm>
            <a:off x="3933056" y="8280476"/>
            <a:ext cx="24033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投片生产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[2~4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接连接符 55"/>
          <p:cNvCxnSpPr/>
          <p:nvPr/>
        </p:nvCxnSpPr>
        <p:spPr bwMode="auto">
          <a:xfrm>
            <a:off x="9214068" y="7717108"/>
            <a:ext cx="0" cy="534575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文本框 56"/>
          <p:cNvSpPr txBox="1"/>
          <p:nvPr/>
        </p:nvSpPr>
        <p:spPr>
          <a:xfrm>
            <a:off x="8012369" y="8301370"/>
            <a:ext cx="24033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芯片封装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[~2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0" name="直接连接符 59"/>
          <p:cNvCxnSpPr/>
          <p:nvPr/>
        </p:nvCxnSpPr>
        <p:spPr bwMode="auto">
          <a:xfrm>
            <a:off x="12345471" y="7717957"/>
            <a:ext cx="0" cy="534575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文本框 60"/>
          <p:cNvSpPr txBox="1"/>
          <p:nvPr/>
        </p:nvSpPr>
        <p:spPr>
          <a:xfrm>
            <a:off x="11143772" y="8313221"/>
            <a:ext cx="24033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板卡基础测试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[~1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2" name="直接连接符 61"/>
          <p:cNvCxnSpPr/>
          <p:nvPr/>
        </p:nvCxnSpPr>
        <p:spPr bwMode="auto">
          <a:xfrm>
            <a:off x="15117936" y="7726252"/>
            <a:ext cx="0" cy="534575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文本框 62"/>
          <p:cNvSpPr txBox="1"/>
          <p:nvPr/>
        </p:nvSpPr>
        <p:spPr>
          <a:xfrm>
            <a:off x="13916237" y="8321516"/>
            <a:ext cx="24033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板卡系统测试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[~1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8" name="Picture 4" descr="https://t11.baidu.com/it/u=2702060621,160199926&amp;fm=30&amp;app=106&amp;f=JPEG?w=440&amp;h=294&amp;s=22A2D403688A874D4C24A9B903004007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22069" y="5883779"/>
            <a:ext cx="2394126" cy="159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66830" y="5751181"/>
            <a:ext cx="2845861" cy="1936533"/>
          </a:xfrm>
          <a:prstGeom prst="rect">
            <a:avLst/>
          </a:prstGeom>
        </p:spPr>
      </p:pic>
      <p:sp>
        <p:nvSpPr>
          <p:cNvPr id="42" name="左大括号 41"/>
          <p:cNvSpPr/>
          <p:nvPr/>
        </p:nvSpPr>
        <p:spPr bwMode="auto">
          <a:xfrm rot="16200000">
            <a:off x="5009708" y="5436714"/>
            <a:ext cx="258079" cy="4212692"/>
          </a:xfrm>
          <a:prstGeom prst="leftBrace">
            <a:avLst>
              <a:gd name="adj1" fmla="val 127318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67" name="左大括号 66"/>
          <p:cNvSpPr/>
          <p:nvPr/>
        </p:nvSpPr>
        <p:spPr bwMode="auto">
          <a:xfrm rot="16200000">
            <a:off x="9085479" y="5970844"/>
            <a:ext cx="258079" cy="3185057"/>
          </a:xfrm>
          <a:prstGeom prst="leftBrace">
            <a:avLst>
              <a:gd name="adj1" fmla="val 127318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cxnSp>
        <p:nvCxnSpPr>
          <p:cNvPr id="66" name="直接连接符 65"/>
          <p:cNvCxnSpPr/>
          <p:nvPr/>
        </p:nvCxnSpPr>
        <p:spPr bwMode="auto">
          <a:xfrm>
            <a:off x="16572448" y="3648500"/>
            <a:ext cx="0" cy="201062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bg1">
                <a:lumMod val="85000"/>
              </a:schemeClr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68" name="直接连接符 67"/>
          <p:cNvCxnSpPr/>
          <p:nvPr/>
        </p:nvCxnSpPr>
        <p:spPr bwMode="auto">
          <a:xfrm>
            <a:off x="184368" y="5666412"/>
            <a:ext cx="0" cy="2335661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bg1">
                <a:lumMod val="85000"/>
              </a:schemeClr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69" name="直接连接符 68"/>
          <p:cNvCxnSpPr/>
          <p:nvPr/>
        </p:nvCxnSpPr>
        <p:spPr bwMode="auto">
          <a:xfrm>
            <a:off x="184368" y="7981753"/>
            <a:ext cx="653830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bg1">
                <a:lumMod val="85000"/>
              </a:schemeClr>
            </a:solidFill>
            <a:prstDash val="sysDash"/>
            <a:round/>
            <a:headEnd type="none" w="med" len="med"/>
            <a:tailEnd type="triangle" w="med" len="med"/>
          </a:ln>
        </p:spPr>
      </p:cxnSp>
      <p:cxnSp>
        <p:nvCxnSpPr>
          <p:cNvPr id="70" name="直接连接符 69"/>
          <p:cNvCxnSpPr/>
          <p:nvPr/>
        </p:nvCxnSpPr>
        <p:spPr bwMode="auto">
          <a:xfrm>
            <a:off x="224284" y="5666412"/>
            <a:ext cx="16339889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bg1">
                <a:lumMod val="85000"/>
              </a:schemeClr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5" name="直接箭头连接符 4"/>
          <p:cNvCxnSpPr/>
          <p:nvPr/>
        </p:nvCxnSpPr>
        <p:spPr bwMode="auto">
          <a:xfrm>
            <a:off x="838198" y="3668822"/>
            <a:ext cx="15762514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71" name="直接连接符 70"/>
          <p:cNvCxnSpPr/>
          <p:nvPr/>
        </p:nvCxnSpPr>
        <p:spPr bwMode="auto">
          <a:xfrm>
            <a:off x="9858389" y="3655792"/>
            <a:ext cx="0" cy="146189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72" name="直接连接符 71"/>
          <p:cNvCxnSpPr/>
          <p:nvPr/>
        </p:nvCxnSpPr>
        <p:spPr bwMode="auto">
          <a:xfrm>
            <a:off x="12238096" y="3719838"/>
            <a:ext cx="0" cy="146189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C00000"/>
            </a:solidFill>
            <a:prstDash val="sysDash"/>
            <a:round/>
            <a:headEnd type="arrow" w="med" len="med"/>
            <a:tailEnd type="none" w="med" len="med"/>
          </a:ln>
        </p:spPr>
      </p:cxnSp>
      <p:cxnSp>
        <p:nvCxnSpPr>
          <p:cNvPr id="73" name="直接连接符 72"/>
          <p:cNvCxnSpPr/>
          <p:nvPr/>
        </p:nvCxnSpPr>
        <p:spPr bwMode="auto">
          <a:xfrm>
            <a:off x="9858389" y="5117690"/>
            <a:ext cx="2379707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07645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报名无需费用</a:t>
            </a:r>
            <a:r>
              <a:rPr lang="en-US" altLang="zh-CN" dirty="0"/>
              <a:t>, </a:t>
            </a:r>
            <a:r>
              <a:rPr lang="zh-CN" altLang="en-US" dirty="0"/>
              <a:t>学习资源均开放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0559" y="4534064"/>
            <a:ext cx="5312379" cy="5014356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grpSp>
        <p:nvGrpSpPr>
          <p:cNvPr id="5" name="组合 4"/>
          <p:cNvGrpSpPr/>
          <p:nvPr/>
        </p:nvGrpSpPr>
        <p:grpSpPr>
          <a:xfrm>
            <a:off x="354832" y="6159900"/>
            <a:ext cx="4510178" cy="3388520"/>
            <a:chOff x="508718" y="1663833"/>
            <a:chExt cx="8876494" cy="666895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0400" y="2217187"/>
              <a:ext cx="8384812" cy="6115602"/>
            </a:xfrm>
            <a:prstGeom prst="rect">
              <a:avLst/>
            </a:prstGeom>
            <a:ln w="28575">
              <a:solidFill>
                <a:srgbClr val="00B0F0"/>
              </a:solidFill>
            </a:ln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4075" y="2081188"/>
              <a:ext cx="8384812" cy="6115602"/>
            </a:xfrm>
            <a:prstGeom prst="rect">
              <a:avLst/>
            </a:prstGeom>
            <a:ln w="28575">
              <a:solidFill>
                <a:srgbClr val="00B0F0"/>
              </a:solidFill>
            </a:ln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8956" y="1945188"/>
              <a:ext cx="8384812" cy="6115602"/>
            </a:xfrm>
            <a:prstGeom prst="rect">
              <a:avLst/>
            </a:prstGeom>
            <a:ln w="28575">
              <a:solidFill>
                <a:srgbClr val="00B0F0"/>
              </a:solidFill>
            </a:ln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3838" y="1804511"/>
              <a:ext cx="8384812" cy="6115602"/>
            </a:xfrm>
            <a:prstGeom prst="rect">
              <a:avLst/>
            </a:prstGeom>
            <a:ln w="28575">
              <a:solidFill>
                <a:srgbClr val="00B0F0"/>
              </a:solidFill>
            </a:ln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8718" y="1663833"/>
              <a:ext cx="8384813" cy="6115602"/>
            </a:xfrm>
            <a:prstGeom prst="rect">
              <a:avLst/>
            </a:prstGeom>
            <a:ln w="28575">
              <a:solidFill>
                <a:srgbClr val="00B0F0"/>
              </a:solidFill>
            </a:ln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658" y="999799"/>
            <a:ext cx="4440327" cy="512436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8415" y="5797362"/>
            <a:ext cx="6721847" cy="381909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3419" y="1214716"/>
            <a:ext cx="4871838" cy="4385793"/>
          </a:xfrm>
          <a:prstGeom prst="rect">
            <a:avLst/>
          </a:prstGeom>
        </p:spPr>
      </p:pic>
      <p:sp>
        <p:nvSpPr>
          <p:cNvPr id="14" name="圆角矩形 13"/>
          <p:cNvSpPr/>
          <p:nvPr/>
        </p:nvSpPr>
        <p:spPr bwMode="auto">
          <a:xfrm>
            <a:off x="12048981" y="10670343"/>
            <a:ext cx="5804484" cy="689317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站账号</a:t>
            </a: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一生一芯</a:t>
            </a: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视频号</a:t>
            </a:r>
            <a:endParaRPr kumimoji="0" lang="zh-CN" altLang="en-US" sz="32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12154485" y="8918063"/>
            <a:ext cx="5129506" cy="698391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课件讲解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代码讲解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代码演示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 bwMode="auto">
          <a:xfrm>
            <a:off x="12309231" y="4967963"/>
            <a:ext cx="4960692" cy="689317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站账号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一生一芯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视频号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012754" y="1736993"/>
            <a:ext cx="60473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课程主页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讲义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万字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800+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10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万字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教学视频时长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40+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</a:t>
            </a:r>
          </a:p>
        </p:txBody>
      </p:sp>
    </p:spTree>
    <p:extLst>
      <p:ext uri="{BB962C8B-B14F-4D97-AF65-F5344CB8AC3E}">
        <p14:creationId xmlns:p14="http://schemas.microsoft.com/office/powerpoint/2010/main" val="2736253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“</a:t>
            </a:r>
            <a:r>
              <a:rPr lang="zh-CN" altLang="en-US" dirty="0"/>
              <a:t>一生一芯</a:t>
            </a:r>
            <a:r>
              <a:rPr lang="en-US" altLang="zh-CN" dirty="0"/>
              <a:t>”</a:t>
            </a:r>
            <a:r>
              <a:rPr lang="zh-CN" altLang="en-US" dirty="0"/>
              <a:t>资源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9489" y="1392703"/>
            <a:ext cx="16840176" cy="8074854"/>
          </a:xfrm>
        </p:spPr>
        <p:txBody>
          <a:bodyPr>
            <a:normAutofit/>
          </a:bodyPr>
          <a:lstStyle/>
          <a:p>
            <a:r>
              <a:rPr lang="en-US" altLang="zh-CN" dirty="0"/>
              <a:t>“</a:t>
            </a:r>
            <a:r>
              <a:rPr lang="zh-CN" altLang="en-US" dirty="0"/>
              <a:t>一生一芯</a:t>
            </a:r>
            <a:r>
              <a:rPr lang="en-US" altLang="zh-CN" dirty="0"/>
              <a:t>”</a:t>
            </a:r>
            <a:r>
              <a:rPr lang="zh-CN" altLang="en-US" dirty="0"/>
              <a:t>主页</a:t>
            </a:r>
            <a:r>
              <a:rPr lang="en-US" altLang="zh-CN" dirty="0"/>
              <a:t> - ysyx.org</a:t>
            </a:r>
          </a:p>
          <a:p>
            <a:pPr marL="489585" lvl="1" indent="0">
              <a:buNone/>
            </a:pPr>
            <a:r>
              <a:rPr lang="zh-CN" altLang="en-US" dirty="0"/>
              <a:t>学习资料 </a:t>
            </a:r>
            <a:r>
              <a:rPr lang="en-US" altLang="zh-CN" dirty="0"/>
              <a:t>- ysyx.org/docs/</a:t>
            </a:r>
          </a:p>
          <a:p>
            <a:pPr lvl="2"/>
            <a:r>
              <a:rPr lang="zh-CN" altLang="en-US" dirty="0"/>
              <a:t>包含课件</a:t>
            </a:r>
            <a:r>
              <a:rPr lang="en-US" altLang="zh-CN" dirty="0"/>
              <a:t>, </a:t>
            </a:r>
            <a:r>
              <a:rPr lang="zh-CN" altLang="en-US" dirty="0"/>
              <a:t>讲义</a:t>
            </a:r>
            <a:r>
              <a:rPr lang="en-US" altLang="zh-CN" dirty="0"/>
              <a:t>, </a:t>
            </a:r>
            <a:r>
              <a:rPr lang="zh-CN" altLang="en-US" dirty="0"/>
              <a:t>直播和录播链接等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B</a:t>
            </a:r>
            <a:r>
              <a:rPr lang="zh-CN" altLang="en-US" dirty="0"/>
              <a:t>站账号 </a:t>
            </a:r>
            <a:r>
              <a:rPr lang="en-US" altLang="zh-CN" dirty="0"/>
              <a:t>- </a:t>
            </a:r>
            <a:r>
              <a:rPr lang="zh-CN" altLang="en-US" dirty="0"/>
              <a:t>一生一芯</a:t>
            </a:r>
            <a:r>
              <a:rPr lang="en-US" altLang="zh-CN" dirty="0"/>
              <a:t>-</a:t>
            </a:r>
            <a:r>
              <a:rPr lang="zh-CN" altLang="en-US" dirty="0"/>
              <a:t>视频号</a:t>
            </a:r>
          </a:p>
          <a:p>
            <a:pPr lvl="1"/>
            <a:r>
              <a:rPr lang="en-US" altLang="zh-CN" dirty="0"/>
              <a:t>B</a:t>
            </a:r>
            <a:r>
              <a:rPr lang="zh-CN" altLang="en-US" dirty="0"/>
              <a:t>站主页</a:t>
            </a:r>
            <a:endParaRPr lang="en-US" altLang="zh-CN" dirty="0"/>
          </a:p>
          <a:p>
            <a:pPr lvl="2"/>
            <a:r>
              <a:rPr lang="en-US" altLang="zh-CN" dirty="0"/>
              <a:t>https://space.bilibili.com/2107852263</a:t>
            </a:r>
          </a:p>
          <a:p>
            <a:pPr lvl="1"/>
            <a:r>
              <a:rPr lang="zh-CN" altLang="en-US" dirty="0"/>
              <a:t>第六期录播集合</a:t>
            </a:r>
            <a:endParaRPr lang="en-US" altLang="zh-CN" dirty="0"/>
          </a:p>
          <a:p>
            <a:pPr lvl="2"/>
            <a:r>
              <a:rPr lang="en-US" altLang="zh-CN" dirty="0"/>
              <a:t>https://space.bilibili.com/2107852263/channel/collectiondetail?sid=1523995</a:t>
            </a:r>
          </a:p>
          <a:p>
            <a:pPr lvl="1"/>
            <a:r>
              <a:rPr lang="zh-CN" altLang="en-US" dirty="0"/>
              <a:t>第四期学生心得分享集合</a:t>
            </a:r>
            <a:endParaRPr lang="en-US" altLang="zh-CN" dirty="0"/>
          </a:p>
          <a:p>
            <a:pPr lvl="2"/>
            <a:r>
              <a:rPr lang="en-US" altLang="zh-CN" dirty="0"/>
              <a:t>https://space.bilibili.com/2107852263/channel/collectiondetail?sid=1173655</a:t>
            </a:r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9278" y="1392703"/>
            <a:ext cx="7541860" cy="349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374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5DB68F-2052-B36C-4DA3-4DE02545B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B0E942-A920-C2A0-C06F-84D351850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489" y="1392703"/>
            <a:ext cx="10131970" cy="8074854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直播</a:t>
            </a:r>
            <a:endParaRPr lang="en-US" altLang="zh-CN" dirty="0"/>
          </a:p>
          <a:p>
            <a:pPr lvl="1"/>
            <a:r>
              <a:rPr lang="zh-CN" altLang="en-US" dirty="0"/>
              <a:t>不定期进行</a:t>
            </a:r>
            <a:r>
              <a:rPr lang="en-US" altLang="zh-CN" dirty="0"/>
              <a:t>A</a:t>
            </a:r>
            <a:r>
              <a:rPr lang="zh-CN" altLang="en-US" dirty="0"/>
              <a:t>阶段内容的直播</a:t>
            </a:r>
            <a:endParaRPr lang="en-US" altLang="zh-CN" dirty="0"/>
          </a:p>
          <a:p>
            <a:pPr lvl="1"/>
            <a:r>
              <a:rPr lang="en-US" altLang="zh-CN" dirty="0"/>
              <a:t>A</a:t>
            </a:r>
            <a:r>
              <a:rPr lang="zh-CN" altLang="en-US" dirty="0"/>
              <a:t>阶段之前的内容暂时不播</a:t>
            </a:r>
            <a:r>
              <a:rPr lang="en-US" altLang="zh-CN" dirty="0"/>
              <a:t>, </a:t>
            </a:r>
            <a:r>
              <a:rPr lang="zh-CN" altLang="en-US" dirty="0"/>
              <a:t>课件和录播可参考第六期</a:t>
            </a:r>
            <a:endParaRPr lang="en-US" altLang="zh-CN" dirty="0"/>
          </a:p>
          <a:p>
            <a:r>
              <a:rPr lang="zh-CN" altLang="en-US" dirty="0"/>
              <a:t>部分内容将持续发布</a:t>
            </a:r>
            <a:endParaRPr lang="en-US" altLang="zh-CN" dirty="0"/>
          </a:p>
          <a:p>
            <a:pPr lvl="1"/>
            <a:r>
              <a:rPr lang="en-US" altLang="zh-CN" dirty="0"/>
              <a:t>B</a:t>
            </a:r>
            <a:r>
              <a:rPr lang="zh-CN" altLang="en-US" dirty="0"/>
              <a:t>阶段流片要求</a:t>
            </a:r>
            <a:r>
              <a:rPr lang="en-US" altLang="zh-CN" dirty="0"/>
              <a:t>(7</a:t>
            </a:r>
            <a:r>
              <a:rPr lang="zh-CN" altLang="en-US" dirty="0"/>
              <a:t>月</a:t>
            </a:r>
            <a:r>
              <a:rPr lang="en-US" altLang="zh-CN" dirty="0"/>
              <a:t>)</a:t>
            </a:r>
          </a:p>
          <a:p>
            <a:pPr lvl="2"/>
            <a:r>
              <a:rPr lang="zh-CN" altLang="en-US" dirty="0"/>
              <a:t>欢迎大家投简历加入</a:t>
            </a:r>
            <a:r>
              <a:rPr lang="en-US" altLang="zh-CN" dirty="0"/>
              <a:t>SoC</a:t>
            </a:r>
            <a:r>
              <a:rPr lang="zh-CN" altLang="en-US" dirty="0"/>
              <a:t>和后端小组</a:t>
            </a:r>
            <a:endParaRPr lang="en-US" altLang="zh-CN" dirty="0"/>
          </a:p>
          <a:p>
            <a:pPr lvl="3"/>
            <a:r>
              <a:rPr lang="en-US" altLang="zh-CN" dirty="0">
                <a:hlinkClick r:id="rId2"/>
              </a:rPr>
              <a:t>ysyx@bosc.ac.cn</a:t>
            </a:r>
            <a:r>
              <a:rPr lang="en-US" altLang="zh-CN" dirty="0"/>
              <a:t> </a:t>
            </a:r>
            <a:r>
              <a:rPr lang="zh-CN" altLang="en-US" dirty="0"/>
              <a:t>或联系学习群中的助教</a:t>
            </a:r>
            <a:endParaRPr lang="en-US" altLang="zh-CN" dirty="0"/>
          </a:p>
          <a:p>
            <a:pPr lvl="1"/>
            <a:r>
              <a:rPr lang="zh-CN" altLang="en-US" dirty="0"/>
              <a:t>开源</a:t>
            </a:r>
            <a:r>
              <a:rPr lang="en-US" altLang="zh-CN" dirty="0"/>
              <a:t>benchmark(8</a:t>
            </a:r>
            <a:r>
              <a:rPr lang="zh-CN" altLang="en-US" dirty="0"/>
              <a:t>月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D</a:t>
            </a:r>
            <a:r>
              <a:rPr lang="zh-CN" altLang="en-US" dirty="0"/>
              <a:t>阶段</a:t>
            </a:r>
            <a:r>
              <a:rPr lang="en-US" altLang="zh-CN" dirty="0"/>
              <a:t>(8</a:t>
            </a:r>
            <a:r>
              <a:rPr lang="zh-CN" altLang="en-US" dirty="0"/>
              <a:t>月</a:t>
            </a:r>
            <a:r>
              <a:rPr lang="en-US" altLang="zh-CN" dirty="0"/>
              <a:t>)</a:t>
            </a:r>
          </a:p>
          <a:p>
            <a:pPr lvl="2"/>
            <a:r>
              <a:rPr lang="zh-CN" altLang="en-US" dirty="0"/>
              <a:t>总体上不影响学习内容</a:t>
            </a:r>
            <a:endParaRPr lang="en-US" altLang="zh-CN" dirty="0"/>
          </a:p>
          <a:p>
            <a:pPr lvl="1"/>
            <a:r>
              <a:rPr lang="zh-CN" altLang="en-US" dirty="0"/>
              <a:t>开源</a:t>
            </a:r>
            <a:r>
              <a:rPr lang="en-US" altLang="zh-CN" dirty="0"/>
              <a:t>EDA</a:t>
            </a:r>
            <a:r>
              <a:rPr lang="zh-CN" altLang="en-US" dirty="0"/>
              <a:t>工具链的芯片设计平台</a:t>
            </a:r>
            <a:r>
              <a:rPr lang="en-US" altLang="zh-CN" dirty="0"/>
              <a:t>(10</a:t>
            </a:r>
            <a:r>
              <a:rPr lang="zh-CN" altLang="en-US" dirty="0"/>
              <a:t>月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A</a:t>
            </a:r>
            <a:r>
              <a:rPr lang="zh-CN" altLang="en-US" dirty="0"/>
              <a:t>阶段学习内容和流片要求</a:t>
            </a:r>
            <a:r>
              <a:rPr lang="en-US" altLang="zh-CN" dirty="0"/>
              <a:t>(12</a:t>
            </a:r>
            <a:r>
              <a:rPr lang="zh-CN" altLang="en-US" dirty="0"/>
              <a:t>月</a:t>
            </a:r>
            <a:r>
              <a:rPr lang="en-US" altLang="zh-CN" dirty="0"/>
              <a:t>)</a:t>
            </a:r>
          </a:p>
          <a:p>
            <a:pPr lvl="1"/>
            <a:endParaRPr lang="en-US" altLang="zh-CN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FCD54CFC-D240-D7C8-9414-CEB68344979B}"/>
              </a:ext>
            </a:extLst>
          </p:cNvPr>
          <p:cNvGrpSpPr/>
          <p:nvPr/>
        </p:nvGrpSpPr>
        <p:grpSpPr>
          <a:xfrm>
            <a:off x="10879753" y="145192"/>
            <a:ext cx="6257733" cy="9463215"/>
            <a:chOff x="10879753" y="145192"/>
            <a:chExt cx="6257733" cy="946321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EC83A5E-E961-8919-9BA7-514D68865C5C}"/>
                </a:ext>
              </a:extLst>
            </p:cNvPr>
            <p:cNvGrpSpPr/>
            <p:nvPr/>
          </p:nvGrpSpPr>
          <p:grpSpPr>
            <a:xfrm>
              <a:off x="10879753" y="145192"/>
              <a:ext cx="6257733" cy="9463215"/>
              <a:chOff x="10308253" y="324187"/>
              <a:chExt cx="6257733" cy="9463215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ECCD4426-54CF-85D6-F751-E7748F6E94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08254" y="3891827"/>
                <a:ext cx="6257732" cy="5895575"/>
              </a:xfrm>
              <a:prstGeom prst="rect">
                <a:avLst/>
              </a:prstGeom>
            </p:spPr>
          </p:pic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86DEF13B-15CE-9DFE-7652-9120709A3D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08253" y="324187"/>
                <a:ext cx="6239847" cy="3575264"/>
              </a:xfrm>
              <a:prstGeom prst="rect">
                <a:avLst/>
              </a:prstGeom>
            </p:spPr>
          </p:pic>
        </p:grp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AE6978D-BD7B-4AFC-10B3-F113E7F6B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936177" y="8948786"/>
              <a:ext cx="1761024" cy="337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0837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常见问题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Q: </a:t>
            </a:r>
            <a:r>
              <a:rPr lang="zh-CN" altLang="en-US" dirty="0"/>
              <a:t>在哪里报名</a:t>
            </a:r>
            <a:r>
              <a:rPr lang="en-US" altLang="zh-CN" dirty="0"/>
              <a:t>?   A: </a:t>
            </a:r>
            <a:r>
              <a:rPr lang="zh-CN" altLang="en-US" dirty="0"/>
              <a:t>官网</a:t>
            </a:r>
            <a:r>
              <a:rPr lang="en-US" altLang="zh-CN" dirty="0"/>
              <a:t>ysyx.org, </a:t>
            </a:r>
            <a:r>
              <a:rPr lang="zh-CN" altLang="en-US" dirty="0"/>
              <a:t>按流程操作</a:t>
            </a:r>
            <a:endParaRPr lang="en-US" altLang="zh-CN" dirty="0"/>
          </a:p>
          <a:p>
            <a:r>
              <a:rPr lang="en-US" altLang="zh-CN" dirty="0"/>
              <a:t>Q: </a:t>
            </a:r>
            <a:r>
              <a:rPr lang="zh-CN" altLang="en-US" dirty="0"/>
              <a:t>学习资料在哪里</a:t>
            </a:r>
            <a:r>
              <a:rPr lang="en-US" altLang="zh-CN" dirty="0"/>
              <a:t>?   A: </a:t>
            </a:r>
            <a:r>
              <a:rPr lang="zh-CN" altLang="en-US" dirty="0"/>
              <a:t>官网</a:t>
            </a:r>
            <a:r>
              <a:rPr lang="en-US" altLang="zh-CN" dirty="0"/>
              <a:t>ysyx.org</a:t>
            </a:r>
          </a:p>
          <a:p>
            <a:r>
              <a:rPr lang="en-US" altLang="zh-CN" dirty="0"/>
              <a:t>Q: </a:t>
            </a:r>
            <a:r>
              <a:rPr lang="zh-CN" altLang="en-US" dirty="0"/>
              <a:t>我低年级</a:t>
            </a:r>
            <a:r>
              <a:rPr lang="en-US" altLang="zh-CN" dirty="0"/>
              <a:t>/</a:t>
            </a:r>
            <a:r>
              <a:rPr lang="zh-CN" altLang="en-US" dirty="0"/>
              <a:t>普通高校</a:t>
            </a:r>
            <a:r>
              <a:rPr lang="en-US" altLang="zh-CN" dirty="0"/>
              <a:t>/</a:t>
            </a:r>
            <a:r>
              <a:rPr lang="zh-CN" altLang="en-US" dirty="0"/>
              <a:t>其他专业</a:t>
            </a:r>
            <a:r>
              <a:rPr lang="en-US" altLang="zh-CN" dirty="0"/>
              <a:t>/</a:t>
            </a:r>
            <a:r>
              <a:rPr lang="zh-CN" altLang="en-US" dirty="0"/>
              <a:t>零基础</a:t>
            </a:r>
            <a:r>
              <a:rPr lang="en-US" altLang="zh-CN" dirty="0"/>
              <a:t>, </a:t>
            </a:r>
            <a:r>
              <a:rPr lang="zh-CN" altLang="en-US" dirty="0"/>
              <a:t>能否参加</a:t>
            </a:r>
            <a:r>
              <a:rPr lang="en-US" altLang="zh-CN" dirty="0"/>
              <a:t>?   A: </a:t>
            </a:r>
            <a:r>
              <a:rPr lang="zh-CN" altLang="en-US" dirty="0"/>
              <a:t>能</a:t>
            </a:r>
            <a:endParaRPr lang="en-US" altLang="zh-CN" dirty="0"/>
          </a:p>
          <a:p>
            <a:r>
              <a:rPr lang="en-US" altLang="zh-CN" dirty="0"/>
              <a:t>Q: </a:t>
            </a:r>
            <a:r>
              <a:rPr lang="zh-CN" altLang="en-US" dirty="0"/>
              <a:t>我已经毕业</a:t>
            </a:r>
            <a:r>
              <a:rPr lang="en-US" altLang="zh-CN" dirty="0"/>
              <a:t>, </a:t>
            </a:r>
            <a:r>
              <a:rPr lang="zh-CN" altLang="en-US" dirty="0"/>
              <a:t>能否参加</a:t>
            </a:r>
            <a:r>
              <a:rPr lang="en-US" altLang="zh-CN" dirty="0"/>
              <a:t>?   A: </a:t>
            </a:r>
            <a:r>
              <a:rPr lang="zh-CN" altLang="en-US" dirty="0"/>
              <a:t>能学习</a:t>
            </a:r>
            <a:r>
              <a:rPr lang="en-US" altLang="zh-CN" dirty="0"/>
              <a:t>, </a:t>
            </a:r>
            <a:r>
              <a:rPr lang="zh-CN" altLang="en-US" dirty="0"/>
              <a:t>但不能免费流片</a:t>
            </a:r>
            <a:endParaRPr lang="en-US" altLang="zh-CN" dirty="0"/>
          </a:p>
          <a:p>
            <a:r>
              <a:rPr lang="en-US" altLang="zh-CN" dirty="0"/>
              <a:t>Q: </a:t>
            </a:r>
            <a:r>
              <a:rPr lang="zh-CN" altLang="en-US" dirty="0"/>
              <a:t>报名什么时候截止</a:t>
            </a:r>
            <a:r>
              <a:rPr lang="en-US" altLang="zh-CN" dirty="0"/>
              <a:t>?   A: </a:t>
            </a:r>
            <a:r>
              <a:rPr lang="zh-CN" altLang="en-US" dirty="0"/>
              <a:t>一直开放</a:t>
            </a:r>
            <a:r>
              <a:rPr lang="en-US" altLang="zh-CN" dirty="0"/>
              <a:t>, </a:t>
            </a:r>
            <a:r>
              <a:rPr lang="zh-CN" altLang="en-US" dirty="0"/>
              <a:t>随到随学</a:t>
            </a:r>
            <a:endParaRPr lang="en-US" altLang="zh-CN" dirty="0"/>
          </a:p>
          <a:p>
            <a:r>
              <a:rPr lang="en-US" altLang="zh-CN" dirty="0"/>
              <a:t>Q: </a:t>
            </a:r>
            <a:r>
              <a:rPr lang="zh-CN" altLang="en-US" dirty="0"/>
              <a:t>报名和学习是否收费</a:t>
            </a:r>
            <a:r>
              <a:rPr lang="en-US" altLang="zh-CN" dirty="0"/>
              <a:t>?   A: </a:t>
            </a:r>
            <a:r>
              <a:rPr lang="zh-CN" altLang="en-US" dirty="0"/>
              <a:t>公益项目</a:t>
            </a:r>
            <a:r>
              <a:rPr lang="en-US" altLang="zh-CN" dirty="0"/>
              <a:t>, </a:t>
            </a:r>
            <a:r>
              <a:rPr lang="zh-CN" altLang="en-US" dirty="0"/>
              <a:t>不收费</a:t>
            </a:r>
            <a:endParaRPr lang="en-US" altLang="zh-CN" dirty="0"/>
          </a:p>
          <a:p>
            <a:r>
              <a:rPr lang="en-US" altLang="zh-CN" dirty="0"/>
              <a:t>Q: </a:t>
            </a:r>
            <a:r>
              <a:rPr lang="zh-CN" altLang="en-US" dirty="0"/>
              <a:t>报名怎么筛选</a:t>
            </a:r>
            <a:r>
              <a:rPr lang="en-US" altLang="zh-CN" dirty="0"/>
              <a:t>?   A: </a:t>
            </a:r>
            <a:r>
              <a:rPr lang="zh-CN" altLang="en-US" dirty="0"/>
              <a:t>不筛选</a:t>
            </a:r>
            <a:r>
              <a:rPr lang="en-US" altLang="zh-CN" dirty="0"/>
              <a:t>, </a:t>
            </a:r>
            <a:r>
              <a:rPr lang="zh-CN" altLang="en-US" dirty="0"/>
              <a:t>项目组鼓励大家学习</a:t>
            </a:r>
            <a:endParaRPr lang="en-US" altLang="zh-CN" dirty="0"/>
          </a:p>
          <a:p>
            <a:r>
              <a:rPr lang="en-US" altLang="zh-CN" dirty="0"/>
              <a:t>Q: </a:t>
            </a:r>
            <a:r>
              <a:rPr lang="zh-CN" altLang="en-US" dirty="0"/>
              <a:t>一般要学多久</a:t>
            </a:r>
            <a:r>
              <a:rPr lang="en-US" altLang="zh-CN" dirty="0"/>
              <a:t>?   A: </a:t>
            </a:r>
            <a:r>
              <a:rPr lang="zh-CN" altLang="en-US" dirty="0"/>
              <a:t>因人而易</a:t>
            </a:r>
            <a:r>
              <a:rPr lang="en-US" altLang="zh-CN" dirty="0"/>
              <a:t>, </a:t>
            </a:r>
            <a:r>
              <a:rPr lang="zh-CN" altLang="en-US" dirty="0"/>
              <a:t>可以先学两周试试</a:t>
            </a:r>
            <a:endParaRPr lang="en-US" altLang="zh-CN" dirty="0"/>
          </a:p>
          <a:p>
            <a:r>
              <a:rPr lang="en-US" altLang="zh-CN" dirty="0"/>
              <a:t>Q: </a:t>
            </a:r>
            <a:r>
              <a:rPr lang="zh-CN" altLang="en-US" dirty="0"/>
              <a:t>什么时候要学完</a:t>
            </a:r>
            <a:r>
              <a:rPr lang="en-US" altLang="zh-CN" dirty="0"/>
              <a:t>?   A: </a:t>
            </a:r>
            <a:r>
              <a:rPr lang="zh-CN" altLang="en-US" dirty="0"/>
              <a:t>没有要求</a:t>
            </a:r>
            <a:r>
              <a:rPr lang="en-US" altLang="zh-CN" dirty="0"/>
              <a:t>, </a:t>
            </a:r>
            <a:r>
              <a:rPr lang="zh-CN" altLang="en-US" dirty="0"/>
              <a:t>学完就申请答辩</a:t>
            </a:r>
            <a:endParaRPr lang="en-US" altLang="zh-CN" dirty="0"/>
          </a:p>
          <a:p>
            <a:r>
              <a:rPr lang="en-US" altLang="zh-CN" dirty="0"/>
              <a:t>Q: </a:t>
            </a:r>
            <a:r>
              <a:rPr lang="zh-CN" altLang="en-US" dirty="0"/>
              <a:t>学得慢会不会被淘汰</a:t>
            </a:r>
            <a:r>
              <a:rPr lang="en-US" altLang="zh-CN" dirty="0"/>
              <a:t>?   A: </a:t>
            </a:r>
            <a:r>
              <a:rPr lang="zh-CN" altLang="en-US" dirty="0"/>
              <a:t>不会</a:t>
            </a:r>
            <a:r>
              <a:rPr lang="en-US" altLang="zh-CN" dirty="0"/>
              <a:t>, </a:t>
            </a:r>
            <a:r>
              <a:rPr lang="zh-CN" altLang="en-US" dirty="0"/>
              <a:t>项目组鼓励大家持续学习</a:t>
            </a:r>
            <a:endParaRPr lang="en-US" altLang="zh-CN" dirty="0"/>
          </a:p>
          <a:p>
            <a:r>
              <a:rPr lang="en-US" altLang="zh-CN" dirty="0"/>
              <a:t>Q: </a:t>
            </a:r>
            <a:r>
              <a:rPr lang="zh-CN" altLang="en-US" dirty="0"/>
              <a:t>可以组队吗</a:t>
            </a:r>
            <a:r>
              <a:rPr lang="en-US" altLang="zh-CN" dirty="0"/>
              <a:t>?   A: </a:t>
            </a:r>
            <a:r>
              <a:rPr lang="zh-CN" altLang="en-US" dirty="0"/>
              <a:t>不可以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4801390" y="2791656"/>
            <a:ext cx="2447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常见问题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18805" y="53476"/>
            <a:ext cx="2730364" cy="273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161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更多详细信息请关注“一生一芯”网站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9489" y="1392703"/>
            <a:ext cx="6474769" cy="8074854"/>
          </a:xfrm>
        </p:spPr>
        <p:txBody>
          <a:bodyPr/>
          <a:lstStyle/>
          <a:p>
            <a:r>
              <a:rPr lang="zh-CN" altLang="en-US" dirty="0"/>
              <a:t>域名是</a:t>
            </a:r>
            <a:r>
              <a:rPr lang="en-US" altLang="zh-CN" dirty="0"/>
              <a:t>ysyx.org</a:t>
            </a:r>
          </a:p>
          <a:p>
            <a:r>
              <a:rPr lang="zh-CN" altLang="en-US" dirty="0"/>
              <a:t>所有信息都放在网站上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>
                <a:solidFill>
                  <a:srgbClr val="C00000"/>
                </a:solidFill>
              </a:rPr>
              <a:t>未尽事宜也请关注网站和后续通知</a:t>
            </a:r>
            <a:endParaRPr lang="en-US" altLang="zh-CN" b="1" dirty="0">
              <a:solidFill>
                <a:srgbClr val="C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A532F98-2897-8BA6-33AD-E6A2A5DD1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681" y="1166221"/>
            <a:ext cx="9486900" cy="48291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823DEA7-4CC0-2614-9A42-B652E0D0F99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801" y="5631967"/>
            <a:ext cx="3093484" cy="3093484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83E2FA81-3A59-877A-8717-90D577570F37}"/>
              </a:ext>
            </a:extLst>
          </p:cNvPr>
          <p:cNvSpPr txBox="1"/>
          <p:nvPr/>
        </p:nvSpPr>
        <p:spPr>
          <a:xfrm>
            <a:off x="3393194" y="8766256"/>
            <a:ext cx="4488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15488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“一生一芯”公众号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D917C99C-2882-5B35-D91C-00733D7EE79A}"/>
              </a:ext>
            </a:extLst>
          </p:cNvPr>
          <p:cNvSpPr txBox="1"/>
          <p:nvPr/>
        </p:nvSpPr>
        <p:spPr>
          <a:xfrm>
            <a:off x="581360" y="8513450"/>
            <a:ext cx="26959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15488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官方网站</a:t>
            </a:r>
            <a:endParaRPr lang="en-US" altLang="zh-CN" sz="2800" b="1" dirty="0">
              <a:solidFill>
                <a:srgbClr val="15488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ysyx.org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C4E68D8-E86B-0512-7650-716D5A77C7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82" y="5735972"/>
            <a:ext cx="2825187" cy="2825187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E39BAC17-FED2-7BC9-45AF-77602929E8C8}"/>
              </a:ext>
            </a:extLst>
          </p:cNvPr>
          <p:cNvSpPr/>
          <p:nvPr/>
        </p:nvSpPr>
        <p:spPr bwMode="auto">
          <a:xfrm rot="10800000">
            <a:off x="14128174" y="4999600"/>
            <a:ext cx="1935480" cy="670560"/>
          </a:xfrm>
          <a:prstGeom prst="rightArrow">
            <a:avLst>
              <a:gd name="adj1" fmla="val 50000"/>
              <a:gd name="adj2" fmla="val 131818"/>
            </a:avLst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A6E7BE1B-25EF-9CB1-BEEE-C8E3798896D8}"/>
              </a:ext>
            </a:extLst>
          </p:cNvPr>
          <p:cNvSpPr>
            <a:spLocks noGrp="1"/>
          </p:cNvSpPr>
          <p:nvPr/>
        </p:nvSpPr>
        <p:spPr>
          <a:xfrm>
            <a:off x="7355681" y="6272263"/>
            <a:ext cx="10292564" cy="2718240"/>
          </a:xfrm>
          <a:prstGeom prst="rect">
            <a:avLst/>
          </a:prstGeom>
        </p:spPr>
        <p:txBody>
          <a:bodyPr anchor="ctr"/>
          <a:lstStyle>
            <a:lvl1pPr marL="0" indent="0" algn="l" defTabSz="913130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rgbClr val="3F5063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3130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1143000" indent="-228600" algn="l" defTabSz="913130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600200" indent="-228600" algn="l" defTabSz="913130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2057400" indent="-228600" algn="l" defTabSz="913130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98575">
              <a:lnSpc>
                <a:spcPct val="110000"/>
              </a:lnSpc>
              <a:spcBef>
                <a:spcPts val="0"/>
              </a:spcBef>
            </a:pPr>
            <a:r>
              <a:rPr lang="zh-CN" altLang="en-US" sz="6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随到随学，全年开放报名</a:t>
            </a:r>
            <a:endParaRPr lang="en-US" altLang="zh-CN" sz="6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 defTabSz="1298575">
              <a:lnSpc>
                <a:spcPct val="110000"/>
              </a:lnSpc>
              <a:spcBef>
                <a:spcPts val="0"/>
              </a:spcBef>
            </a:pPr>
            <a:r>
              <a:rPr lang="zh-CN" altLang="en-US" sz="4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扫码或登录 </a:t>
            </a:r>
            <a:r>
              <a:rPr lang="en-US" altLang="zh-CN" sz="4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ysyx.org </a:t>
            </a:r>
            <a:r>
              <a:rPr lang="zh-CN" altLang="en-US" sz="4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点击“报名参与”</a:t>
            </a:r>
            <a:endParaRPr lang="en-US" altLang="zh-CN" sz="4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3618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3" descr="C:\Users\Ke-X\AppData\Local\Temp\WeChat Files\837954461267372261.png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56269" y="5950685"/>
            <a:ext cx="3259075" cy="2228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9" descr="横版组合——透明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0225" y="4297373"/>
            <a:ext cx="7337341" cy="1535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8822" y="8280638"/>
            <a:ext cx="7272632" cy="12347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97241" y="4297373"/>
            <a:ext cx="4877387" cy="14653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533" y="6377071"/>
            <a:ext cx="8331110" cy="1283955"/>
          </a:xfrm>
          <a:prstGeom prst="rect">
            <a:avLst/>
          </a:prstGeom>
        </p:spPr>
      </p:pic>
      <p:sp>
        <p:nvSpPr>
          <p:cNvPr id="11" name="Title 3"/>
          <p:cNvSpPr>
            <a:spLocks noGrp="1"/>
          </p:cNvSpPr>
          <p:nvPr>
            <p:ph type="ctrTitle"/>
          </p:nvPr>
        </p:nvSpPr>
        <p:spPr>
          <a:xfrm>
            <a:off x="275099" y="113202"/>
            <a:ext cx="16407822" cy="2426260"/>
          </a:xfrm>
        </p:spPr>
        <p:txBody>
          <a:bodyPr anchor="t"/>
          <a:lstStyle/>
          <a:p>
            <a:pPr>
              <a:lnSpc>
                <a:spcPct val="150000"/>
              </a:lnSpc>
            </a:pPr>
            <a:r>
              <a:rPr lang="zh-CN" altLang="en-US" sz="5400" dirty="0"/>
              <a:t>感谢“一生一芯”的指导团队、助教团队和支撑团队</a:t>
            </a:r>
            <a:br>
              <a:rPr lang="en-US" altLang="zh-CN" sz="5400" dirty="0"/>
            </a:br>
            <a:r>
              <a:rPr lang="zh-CN" altLang="en-US" sz="5400" dirty="0"/>
              <a:t>以及发起单位和支撑单位的支持和赞助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353556" y="6002044"/>
            <a:ext cx="2923605" cy="189397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423029" y="8241944"/>
            <a:ext cx="7329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北京开源芯片研究院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918" y="7971230"/>
            <a:ext cx="1162248" cy="139061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52431" y="4228223"/>
            <a:ext cx="280987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0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7014" y="173851"/>
            <a:ext cx="15586621" cy="917915"/>
          </a:xfrm>
        </p:spPr>
        <p:txBody>
          <a:bodyPr/>
          <a:lstStyle/>
          <a:p>
            <a:r>
              <a:rPr lang="zh-CN" altLang="en-US" dirty="0"/>
              <a:t>“一生一芯”计划总体介绍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827113" y="6596365"/>
            <a:ext cx="2653182" cy="982813"/>
            <a:chOff x="195777" y="6112931"/>
            <a:chExt cx="2653182" cy="982813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777" y="6112935"/>
              <a:ext cx="819007" cy="9828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290" y="6112934"/>
              <a:ext cx="819007" cy="982809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70" y="6112935"/>
              <a:ext cx="819007" cy="982809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383" y="6112934"/>
              <a:ext cx="819007" cy="982809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063" y="6112933"/>
              <a:ext cx="819007" cy="982809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2576" y="6112932"/>
              <a:ext cx="819007" cy="982809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0156" y="6112933"/>
              <a:ext cx="819007" cy="982809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4669" y="6112932"/>
              <a:ext cx="819007" cy="982809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5439" y="6112932"/>
              <a:ext cx="819007" cy="982809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9952" y="6112931"/>
              <a:ext cx="819007" cy="982809"/>
            </a:xfrm>
            <a:prstGeom prst="rect">
              <a:avLst/>
            </a:prstGeom>
          </p:spPr>
        </p:pic>
      </p:grpSp>
      <p:sp>
        <p:nvSpPr>
          <p:cNvPr id="26" name="矩形 25"/>
          <p:cNvSpPr/>
          <p:nvPr/>
        </p:nvSpPr>
        <p:spPr bwMode="auto">
          <a:xfrm>
            <a:off x="569534" y="2384390"/>
            <a:ext cx="3185395" cy="5263363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圆角矩形 26"/>
          <p:cNvSpPr/>
          <p:nvPr/>
        </p:nvSpPr>
        <p:spPr bwMode="auto">
          <a:xfrm>
            <a:off x="6520225" y="1818661"/>
            <a:ext cx="3166532" cy="607077"/>
          </a:xfrm>
          <a:prstGeom prst="roundRect">
            <a:avLst/>
          </a:prstGeom>
          <a:solidFill>
            <a:srgbClr val="99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27"/>
          <p:cNvSpPr/>
          <p:nvPr/>
        </p:nvSpPr>
        <p:spPr bwMode="auto">
          <a:xfrm>
            <a:off x="6520225" y="2434132"/>
            <a:ext cx="3166532" cy="607077"/>
          </a:xfrm>
          <a:prstGeom prst="roundRect">
            <a:avLst/>
          </a:prstGeom>
          <a:solidFill>
            <a:srgbClr val="99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运行时环境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圆角矩形 28"/>
          <p:cNvSpPr/>
          <p:nvPr/>
        </p:nvSpPr>
        <p:spPr bwMode="auto">
          <a:xfrm>
            <a:off x="6520225" y="3038376"/>
            <a:ext cx="3166532" cy="607077"/>
          </a:xfrm>
          <a:prstGeom prst="roundRect">
            <a:avLst/>
          </a:prstGeom>
          <a:solidFill>
            <a:srgbClr val="99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简易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矩形 29"/>
          <p:cNvSpPr/>
          <p:nvPr/>
        </p:nvSpPr>
        <p:spPr bwMode="auto">
          <a:xfrm>
            <a:off x="6522876" y="3624589"/>
            <a:ext cx="3166532" cy="607077"/>
          </a:xfrm>
          <a:prstGeom prst="roundRect">
            <a:avLst/>
          </a:prstGeom>
          <a:solidFill>
            <a:srgbClr val="99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指令集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(RISC-V)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圆角矩形 30"/>
          <p:cNvSpPr/>
          <p:nvPr/>
        </p:nvSpPr>
        <p:spPr bwMode="auto">
          <a:xfrm>
            <a:off x="6520225" y="4240060"/>
            <a:ext cx="3166532" cy="607077"/>
          </a:xfrm>
          <a:prstGeom prst="roundRect">
            <a:avLst/>
          </a:prstGeom>
          <a:solidFill>
            <a:srgbClr val="99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微结构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圆角矩形 31"/>
          <p:cNvSpPr/>
          <p:nvPr/>
        </p:nvSpPr>
        <p:spPr bwMode="auto">
          <a:xfrm>
            <a:off x="6520225" y="4855531"/>
            <a:ext cx="3166532" cy="607077"/>
          </a:xfrm>
          <a:prstGeom prst="roundRect">
            <a:avLst/>
          </a:prstGeom>
          <a:solidFill>
            <a:srgbClr val="FFCC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圆角矩形 32"/>
          <p:cNvSpPr/>
          <p:nvPr/>
        </p:nvSpPr>
        <p:spPr bwMode="auto">
          <a:xfrm>
            <a:off x="6520225" y="5471002"/>
            <a:ext cx="3166532" cy="607077"/>
          </a:xfrm>
          <a:prstGeom prst="roundRect">
            <a:avLst/>
          </a:prstGeom>
          <a:solidFill>
            <a:srgbClr val="FFCC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圆角矩形 33"/>
          <p:cNvSpPr/>
          <p:nvPr/>
        </p:nvSpPr>
        <p:spPr bwMode="auto">
          <a:xfrm>
            <a:off x="6520225" y="6091517"/>
            <a:ext cx="3166532" cy="607077"/>
          </a:xfrm>
          <a:prstGeom prst="roundRect">
            <a:avLst/>
          </a:prstGeom>
          <a:solidFill>
            <a:srgbClr val="FFCC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物理设计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圆角矩形 34"/>
          <p:cNvSpPr/>
          <p:nvPr/>
        </p:nvSpPr>
        <p:spPr bwMode="auto">
          <a:xfrm>
            <a:off x="6520225" y="6696549"/>
            <a:ext cx="3166532" cy="607077"/>
          </a:xfrm>
          <a:prstGeom prst="roundRect">
            <a:avLst/>
          </a:prstGeom>
          <a:solidFill>
            <a:srgbClr val="FFCC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物理验证</a:t>
            </a:r>
          </a:p>
        </p:txBody>
      </p:sp>
      <p:sp>
        <p:nvSpPr>
          <p:cNvPr id="36" name="圆角矩形 35"/>
          <p:cNvSpPr/>
          <p:nvPr/>
        </p:nvSpPr>
        <p:spPr bwMode="auto">
          <a:xfrm>
            <a:off x="6520225" y="7301581"/>
            <a:ext cx="3166532" cy="607077"/>
          </a:xfrm>
          <a:prstGeom prst="roundRect">
            <a:avLst/>
          </a:prstGeom>
          <a:solidFill>
            <a:srgbClr val="FFCC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版图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0565267" y="7025713"/>
            <a:ext cx="996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0573620" y="7521260"/>
            <a:ext cx="996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EE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圆角矩形 38"/>
          <p:cNvSpPr/>
          <p:nvPr/>
        </p:nvSpPr>
        <p:spPr bwMode="auto">
          <a:xfrm>
            <a:off x="10222201" y="7177147"/>
            <a:ext cx="258173" cy="248869"/>
          </a:xfrm>
          <a:prstGeom prst="roundRect">
            <a:avLst/>
          </a:prstGeom>
          <a:solidFill>
            <a:srgbClr val="99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圆角矩形 39"/>
          <p:cNvSpPr/>
          <p:nvPr/>
        </p:nvSpPr>
        <p:spPr bwMode="auto">
          <a:xfrm>
            <a:off x="10225294" y="7664300"/>
            <a:ext cx="258173" cy="248869"/>
          </a:xfrm>
          <a:prstGeom prst="roundRect">
            <a:avLst/>
          </a:prstGeom>
          <a:solidFill>
            <a:srgbClr val="FFCC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90173" y="2707898"/>
            <a:ext cx="3163585" cy="380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面向所有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芯片设计爱好者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不限学校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不限专业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不限年级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不限基础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支持在校生免费流片</a:t>
            </a:r>
          </a:p>
        </p:txBody>
      </p:sp>
      <p:sp>
        <p:nvSpPr>
          <p:cNvPr id="44" name="右箭头 43"/>
          <p:cNvSpPr/>
          <p:nvPr/>
        </p:nvSpPr>
        <p:spPr bwMode="auto">
          <a:xfrm>
            <a:off x="4032881" y="2304933"/>
            <a:ext cx="1463170" cy="5545103"/>
          </a:xfrm>
          <a:prstGeom prst="rightArrow">
            <a:avLst/>
          </a:prstGeom>
          <a:solidFill>
            <a:srgbClr val="92D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吸引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提升</a:t>
            </a:r>
            <a:endParaRPr kumimoji="0" lang="en-US" altLang="zh-CN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培养</a:t>
            </a:r>
            <a:endParaRPr kumimoji="0" lang="zh-CN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右大括号 46"/>
          <p:cNvSpPr/>
          <p:nvPr/>
        </p:nvSpPr>
        <p:spPr bwMode="auto">
          <a:xfrm>
            <a:off x="9678636" y="1827054"/>
            <a:ext cx="356019" cy="1839675"/>
          </a:xfrm>
          <a:prstGeom prst="rightBrace">
            <a:avLst>
              <a:gd name="adj1" fmla="val 64404"/>
              <a:gd name="adj2" fmla="val 50000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0066187" y="2469788"/>
            <a:ext cx="996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熟悉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10069972" y="4275666"/>
            <a:ext cx="996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深入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10064572" y="6401350"/>
            <a:ext cx="996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了解</a:t>
            </a:r>
          </a:p>
        </p:txBody>
      </p:sp>
      <p:sp>
        <p:nvSpPr>
          <p:cNvPr id="51" name="右大括号 50"/>
          <p:cNvSpPr/>
          <p:nvPr/>
        </p:nvSpPr>
        <p:spPr bwMode="auto">
          <a:xfrm>
            <a:off x="9678635" y="3689072"/>
            <a:ext cx="356019" cy="1768492"/>
          </a:xfrm>
          <a:prstGeom prst="rightBrace">
            <a:avLst>
              <a:gd name="adj1" fmla="val 64404"/>
              <a:gd name="adj2" fmla="val 50000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" name="右大括号 51"/>
          <p:cNvSpPr/>
          <p:nvPr/>
        </p:nvSpPr>
        <p:spPr bwMode="auto">
          <a:xfrm>
            <a:off x="9710168" y="5471003"/>
            <a:ext cx="356019" cy="2437656"/>
          </a:xfrm>
          <a:prstGeom prst="rightBrace">
            <a:avLst>
              <a:gd name="adj1" fmla="val 64404"/>
              <a:gd name="adj2" fmla="val 50000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" name="右箭头 52"/>
          <p:cNvSpPr/>
          <p:nvPr/>
        </p:nvSpPr>
        <p:spPr bwMode="auto">
          <a:xfrm>
            <a:off x="11262360" y="2469788"/>
            <a:ext cx="838200" cy="584775"/>
          </a:xfrm>
          <a:prstGeom prst="rightArrow">
            <a:avLst/>
          </a:prstGeom>
          <a:solidFill>
            <a:srgbClr val="92D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" name="右箭头 53"/>
          <p:cNvSpPr/>
          <p:nvPr/>
        </p:nvSpPr>
        <p:spPr bwMode="auto">
          <a:xfrm>
            <a:off x="11262360" y="4275666"/>
            <a:ext cx="838200" cy="584775"/>
          </a:xfrm>
          <a:prstGeom prst="rightArrow">
            <a:avLst/>
          </a:prstGeom>
          <a:solidFill>
            <a:srgbClr val="92D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" name="右箭头 54"/>
          <p:cNvSpPr/>
          <p:nvPr/>
        </p:nvSpPr>
        <p:spPr bwMode="auto">
          <a:xfrm>
            <a:off x="11292278" y="6400955"/>
            <a:ext cx="838200" cy="584775"/>
          </a:xfrm>
          <a:prstGeom prst="rightArrow">
            <a:avLst/>
          </a:prstGeom>
          <a:solidFill>
            <a:srgbClr val="92D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2310623" y="2454854"/>
            <a:ext cx="3445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12310623" y="4303328"/>
            <a:ext cx="3445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芯片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12310623" y="6395712"/>
            <a:ext cx="3445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EDA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12327899" y="1827054"/>
            <a:ext cx="3427956" cy="1839675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12327899" y="3697521"/>
            <a:ext cx="3427956" cy="1760043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12327899" y="5462378"/>
            <a:ext cx="3427956" cy="2446280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2310623" y="3795487"/>
            <a:ext cx="882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香山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13150798" y="3956830"/>
            <a:ext cx="1632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乱序超标量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12310623" y="4888101"/>
            <a:ext cx="1048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缓存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13150798" y="5009701"/>
            <a:ext cx="1281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指令扩展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14371095" y="4967703"/>
            <a:ext cx="1281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分支预测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12481559" y="4427609"/>
            <a:ext cx="854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14798154" y="4438910"/>
            <a:ext cx="854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预取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14602493" y="3854760"/>
            <a:ext cx="1072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一致性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13014950" y="1920983"/>
            <a:ext cx="1587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U-boot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12226603" y="2560852"/>
            <a:ext cx="1048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UEFI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4271211" y="1879185"/>
            <a:ext cx="1452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OpenSBI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13931933" y="3094556"/>
            <a:ext cx="969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12350028" y="2042961"/>
            <a:ext cx="969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GCC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14772748" y="2761324"/>
            <a:ext cx="969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LLVM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12704005" y="3102990"/>
            <a:ext cx="969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QEMU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12261388" y="6800032"/>
            <a:ext cx="1072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布线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12352612" y="6063371"/>
            <a:ext cx="1072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布局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12601844" y="7424105"/>
            <a:ext cx="1072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时钟树</a:t>
            </a:r>
          </a:p>
        </p:txBody>
      </p:sp>
      <p:sp>
        <p:nvSpPr>
          <p:cNvPr id="80" name="圆角矩形 79"/>
          <p:cNvSpPr/>
          <p:nvPr/>
        </p:nvSpPr>
        <p:spPr bwMode="auto">
          <a:xfrm>
            <a:off x="590173" y="8273149"/>
            <a:ext cx="3223147" cy="1129685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打破教育资源</a:t>
            </a:r>
            <a:endParaRPr kumimoji="0" lang="en-US" altLang="zh-CN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不平衡的壁垒</a:t>
            </a:r>
          </a:p>
        </p:txBody>
      </p:sp>
      <p:sp>
        <p:nvSpPr>
          <p:cNvPr id="81" name="圆角矩形 80"/>
          <p:cNvSpPr/>
          <p:nvPr/>
        </p:nvSpPr>
        <p:spPr bwMode="auto">
          <a:xfrm>
            <a:off x="5139558" y="8257304"/>
            <a:ext cx="6101255" cy="1145530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突</a:t>
            </a:r>
            <a:r>
              <a:rPr kumimoji="0" lang="zh-CN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破传统课程的边界</a:t>
            </a:r>
            <a:r>
              <a:rPr kumimoji="0" lang="en-US" altLang="zh-CN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融合</a:t>
            </a:r>
            <a:r>
              <a:rPr kumimoji="0" lang="en-US" altLang="zh-CN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EE</a:t>
            </a:r>
            <a:r>
              <a:rPr kumimoji="0" lang="zh-CN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0" lang="en-US" altLang="zh-CN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CS</a:t>
            </a:r>
            <a:r>
              <a:rPr kumimoji="0" lang="zh-CN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的全栈人才培养</a:t>
            </a:r>
          </a:p>
        </p:txBody>
      </p:sp>
      <p:sp>
        <p:nvSpPr>
          <p:cNvPr id="82" name="圆角矩形 81"/>
          <p:cNvSpPr/>
          <p:nvPr/>
        </p:nvSpPr>
        <p:spPr bwMode="auto">
          <a:xfrm>
            <a:off x="11792784" y="8273149"/>
            <a:ext cx="4492992" cy="1129685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培养后进入</a:t>
            </a:r>
            <a:r>
              <a:rPr kumimoji="0" lang="zh-CN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开源社区</a:t>
            </a:r>
            <a:r>
              <a:rPr kumimoji="0" lang="en-US" altLang="zh-CN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0" lang="zh-CN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企业</a:t>
            </a:r>
            <a:r>
              <a:rPr kumimoji="0" lang="en-US" altLang="zh-CN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攻关卡脖子领域</a:t>
            </a:r>
            <a:endParaRPr kumimoji="0" lang="zh-CN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14735388" y="6625603"/>
            <a:ext cx="1072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布图</a:t>
            </a:r>
          </a:p>
        </p:txBody>
      </p:sp>
      <p:sp>
        <p:nvSpPr>
          <p:cNvPr id="84" name="文本框 83"/>
          <p:cNvSpPr txBox="1"/>
          <p:nvPr/>
        </p:nvSpPr>
        <p:spPr>
          <a:xfrm>
            <a:off x="14432280" y="5969132"/>
            <a:ext cx="1247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标准单元</a:t>
            </a:r>
          </a:p>
        </p:txBody>
      </p:sp>
      <p:sp>
        <p:nvSpPr>
          <p:cNvPr id="85" name="文本框 84"/>
          <p:cNvSpPr txBox="1"/>
          <p:nvPr/>
        </p:nvSpPr>
        <p:spPr>
          <a:xfrm>
            <a:off x="13359333" y="7023995"/>
            <a:ext cx="1258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时序分析</a:t>
            </a:r>
          </a:p>
        </p:txBody>
      </p:sp>
      <p:sp>
        <p:nvSpPr>
          <p:cNvPr id="86" name="文本框 85"/>
          <p:cNvSpPr txBox="1"/>
          <p:nvPr/>
        </p:nvSpPr>
        <p:spPr>
          <a:xfrm>
            <a:off x="14078607" y="7449927"/>
            <a:ext cx="1548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等价性验证</a:t>
            </a:r>
          </a:p>
        </p:txBody>
      </p:sp>
      <p:sp>
        <p:nvSpPr>
          <p:cNvPr id="87" name="文本框 86"/>
          <p:cNvSpPr txBox="1"/>
          <p:nvPr/>
        </p:nvSpPr>
        <p:spPr>
          <a:xfrm>
            <a:off x="13176473" y="5636928"/>
            <a:ext cx="1289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工艺映射</a:t>
            </a:r>
          </a:p>
        </p:txBody>
      </p:sp>
      <p:sp>
        <p:nvSpPr>
          <p:cNvPr id="88" name="右大括号 87"/>
          <p:cNvSpPr/>
          <p:nvPr/>
        </p:nvSpPr>
        <p:spPr bwMode="auto">
          <a:xfrm rot="10800000">
            <a:off x="6150282" y="1850435"/>
            <a:ext cx="356019" cy="2977283"/>
          </a:xfrm>
          <a:prstGeom prst="rightBrace">
            <a:avLst>
              <a:gd name="adj1" fmla="val 64404"/>
              <a:gd name="adj2" fmla="val 50000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5541042" y="2224805"/>
            <a:ext cx="5438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件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</a:t>
            </a:r>
          </a:p>
        </p:txBody>
      </p:sp>
      <p:sp>
        <p:nvSpPr>
          <p:cNvPr id="90" name="右大括号 89"/>
          <p:cNvSpPr/>
          <p:nvPr/>
        </p:nvSpPr>
        <p:spPr bwMode="auto">
          <a:xfrm rot="10800000">
            <a:off x="6160029" y="4869163"/>
            <a:ext cx="356019" cy="2977283"/>
          </a:xfrm>
          <a:prstGeom prst="rightBrace">
            <a:avLst>
              <a:gd name="adj1" fmla="val 64404"/>
              <a:gd name="adj2" fmla="val 50000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5562711" y="5026653"/>
            <a:ext cx="5438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前后端全链条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0" y="1125416"/>
            <a:ext cx="1734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开源新赛道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的一种</a:t>
            </a:r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贯通课程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实践型</a:t>
            </a:r>
            <a:r>
              <a:rPr lang="zh-CN" altLang="en-US" b="1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开放式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大规模人才培养计划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5F2706-78BF-0DA0-0462-F09984153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新看点</a:t>
            </a:r>
            <a:r>
              <a:rPr lang="en-US" altLang="zh-CN" dirty="0"/>
              <a:t>1 – </a:t>
            </a:r>
            <a:r>
              <a:rPr lang="zh-CN" altLang="en-US" dirty="0"/>
              <a:t>坡度更缓的阶段划分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661A74-5BE6-6304-74F6-6A60B2285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对原来的</a:t>
            </a:r>
            <a:r>
              <a:rPr lang="en-US" altLang="zh-CN" dirty="0"/>
              <a:t>B</a:t>
            </a:r>
            <a:r>
              <a:rPr lang="zh-CN" altLang="en-US" dirty="0"/>
              <a:t>阶段进行拆分</a:t>
            </a:r>
            <a:endParaRPr lang="en-US" altLang="zh-CN" dirty="0"/>
          </a:p>
          <a:p>
            <a:pPr lvl="1"/>
            <a:r>
              <a:rPr lang="zh-CN" altLang="en-US" dirty="0"/>
              <a:t>有一些高中生甚至初中生开始尝试学习“一生一芯”</a:t>
            </a:r>
            <a:endParaRPr lang="en-US" altLang="zh-CN" dirty="0"/>
          </a:p>
          <a:p>
            <a:pPr lvl="2"/>
            <a:r>
              <a:rPr lang="zh-CN" altLang="en-US" dirty="0"/>
              <a:t>给他们提供更合适的学习阶段</a:t>
            </a:r>
            <a:endParaRPr lang="en-US" altLang="zh-CN" dirty="0"/>
          </a:p>
          <a:p>
            <a:pPr lvl="1"/>
            <a:r>
              <a:rPr lang="zh-CN" altLang="en-US" dirty="0"/>
              <a:t>这也有利于零基础同学的学习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C1E053-74D9-EB3B-40D1-A59F1A710720}"/>
              </a:ext>
            </a:extLst>
          </p:cNvPr>
          <p:cNvSpPr txBox="1"/>
          <p:nvPr/>
        </p:nvSpPr>
        <p:spPr>
          <a:xfrm>
            <a:off x="339649" y="6740094"/>
            <a:ext cx="2031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预学习阶段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1F4CD7C8-5D91-D615-345D-FAC694D384A0}"/>
              </a:ext>
            </a:extLst>
          </p:cNvPr>
          <p:cNvSpPr/>
          <p:nvPr/>
        </p:nvSpPr>
        <p:spPr bwMode="auto">
          <a:xfrm>
            <a:off x="495300" y="7281595"/>
            <a:ext cx="169545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数列求和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6D62CB4D-FFC3-8838-8446-E81B40975D2A}"/>
              </a:ext>
            </a:extLst>
          </p:cNvPr>
          <p:cNvSpPr/>
          <p:nvPr/>
        </p:nvSpPr>
        <p:spPr bwMode="auto">
          <a:xfrm>
            <a:off x="495300" y="7898179"/>
            <a:ext cx="169545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条指令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9AA7BF7C-B510-0BE5-EBC2-2BEDF24C524B}"/>
              </a:ext>
            </a:extLst>
          </p:cNvPr>
          <p:cNvSpPr/>
          <p:nvPr/>
        </p:nvSpPr>
        <p:spPr bwMode="auto">
          <a:xfrm>
            <a:off x="2661391" y="7300933"/>
            <a:ext cx="169545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条指令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B0818041-CA87-B115-5ABC-A417F38862E0}"/>
              </a:ext>
            </a:extLst>
          </p:cNvPr>
          <p:cNvSpPr/>
          <p:nvPr/>
        </p:nvSpPr>
        <p:spPr bwMode="auto">
          <a:xfrm>
            <a:off x="2661391" y="7905166"/>
            <a:ext cx="169545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单周期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403BB191-962F-7106-909D-4C1861A950D2}"/>
              </a:ext>
            </a:extLst>
          </p:cNvPr>
          <p:cNvSpPr/>
          <p:nvPr/>
        </p:nvSpPr>
        <p:spPr bwMode="auto">
          <a:xfrm>
            <a:off x="2661389" y="8518882"/>
            <a:ext cx="169545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9956976-E38B-5C06-0C97-77892A405992}"/>
              </a:ext>
            </a:extLst>
          </p:cNvPr>
          <p:cNvSpPr/>
          <p:nvPr/>
        </p:nvSpPr>
        <p:spPr bwMode="auto">
          <a:xfrm>
            <a:off x="4849054" y="6674864"/>
            <a:ext cx="2120157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RT-Thread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92E7965-359C-8C9A-4405-44637D009F60}"/>
              </a:ext>
            </a:extLst>
          </p:cNvPr>
          <p:cNvSpPr/>
          <p:nvPr/>
        </p:nvSpPr>
        <p:spPr bwMode="auto">
          <a:xfrm>
            <a:off x="4849054" y="7291448"/>
            <a:ext cx="2120157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RV32E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(45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D67D373F-01BE-1025-6423-0170EC0B788B}"/>
              </a:ext>
            </a:extLst>
          </p:cNvPr>
          <p:cNvSpPr/>
          <p:nvPr/>
        </p:nvSpPr>
        <p:spPr bwMode="auto">
          <a:xfrm>
            <a:off x="4849052" y="7905164"/>
            <a:ext cx="2120157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单周期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D9E091DD-1105-16BD-F5F0-B67783F765FC}"/>
              </a:ext>
            </a:extLst>
          </p:cNvPr>
          <p:cNvSpPr/>
          <p:nvPr/>
        </p:nvSpPr>
        <p:spPr bwMode="auto">
          <a:xfrm>
            <a:off x="4849050" y="8518882"/>
            <a:ext cx="2120157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2626F08D-F319-7604-5756-091A950B642B}"/>
              </a:ext>
            </a:extLst>
          </p:cNvPr>
          <p:cNvSpPr/>
          <p:nvPr/>
        </p:nvSpPr>
        <p:spPr bwMode="auto">
          <a:xfrm>
            <a:off x="495081" y="8518882"/>
            <a:ext cx="169545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单周期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536F634-C16B-B427-13AF-B165F0A8FB5D}"/>
              </a:ext>
            </a:extLst>
          </p:cNvPr>
          <p:cNvSpPr txBox="1"/>
          <p:nvPr/>
        </p:nvSpPr>
        <p:spPr>
          <a:xfrm>
            <a:off x="2668316" y="6148534"/>
            <a:ext cx="1688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C9C6E9D-01C6-430B-60A3-ABBFB0DE90A3}"/>
              </a:ext>
            </a:extLst>
          </p:cNvPr>
          <p:cNvSpPr/>
          <p:nvPr/>
        </p:nvSpPr>
        <p:spPr bwMode="auto">
          <a:xfrm>
            <a:off x="2668316" y="6687217"/>
            <a:ext cx="169545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超级玛丽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3F163A0-DA77-5583-4E9E-417A4199DB7B}"/>
              </a:ext>
            </a:extLst>
          </p:cNvPr>
          <p:cNvSpPr txBox="1"/>
          <p:nvPr/>
        </p:nvSpPr>
        <p:spPr>
          <a:xfrm>
            <a:off x="4849048" y="5521396"/>
            <a:ext cx="2120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1E5795B2-CDE6-F1E3-1A02-EAED1CE23B95}"/>
              </a:ext>
            </a:extLst>
          </p:cNvPr>
          <p:cNvSpPr/>
          <p:nvPr/>
        </p:nvSpPr>
        <p:spPr bwMode="auto">
          <a:xfrm>
            <a:off x="4849050" y="6056179"/>
            <a:ext cx="2120157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超级玛丽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9AC06ECB-EE82-5771-47EC-BBBC2662D031}"/>
              </a:ext>
            </a:extLst>
          </p:cNvPr>
          <p:cNvSpPr/>
          <p:nvPr/>
        </p:nvSpPr>
        <p:spPr bwMode="auto">
          <a:xfrm>
            <a:off x="7478226" y="6061143"/>
            <a:ext cx="260488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RT-Thread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6F482D4A-F97F-41A4-EF5D-7FBD0A93155C}"/>
              </a:ext>
            </a:extLst>
          </p:cNvPr>
          <p:cNvSpPr/>
          <p:nvPr/>
        </p:nvSpPr>
        <p:spPr bwMode="auto">
          <a:xfrm>
            <a:off x="7478226" y="6677729"/>
            <a:ext cx="260488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RV32E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(45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23D8D8AF-0B13-AD43-3003-87E11D9F65F8}"/>
              </a:ext>
            </a:extLst>
          </p:cNvPr>
          <p:cNvSpPr/>
          <p:nvPr/>
        </p:nvSpPr>
        <p:spPr bwMode="auto">
          <a:xfrm>
            <a:off x="7478224" y="7291448"/>
            <a:ext cx="260488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流水线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+cache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FC6424AE-6D84-6F59-CF5B-D5323D510355}"/>
              </a:ext>
            </a:extLst>
          </p:cNvPr>
          <p:cNvSpPr/>
          <p:nvPr/>
        </p:nvSpPr>
        <p:spPr bwMode="auto">
          <a:xfrm>
            <a:off x="7478222" y="7905164"/>
            <a:ext cx="260488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总线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+SoC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8C3F32B-CEE0-C719-9C22-B9CC047DD2AA}"/>
              </a:ext>
            </a:extLst>
          </p:cNvPr>
          <p:cNvSpPr txBox="1"/>
          <p:nvPr/>
        </p:nvSpPr>
        <p:spPr>
          <a:xfrm>
            <a:off x="7475975" y="4913401"/>
            <a:ext cx="2604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14E90D71-83AF-A5C1-03B2-46D3AECD23EF}"/>
              </a:ext>
            </a:extLst>
          </p:cNvPr>
          <p:cNvSpPr/>
          <p:nvPr/>
        </p:nvSpPr>
        <p:spPr bwMode="auto">
          <a:xfrm>
            <a:off x="7478222" y="5454819"/>
            <a:ext cx="260488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超级玛丽</a:t>
            </a: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99FE448F-C20C-D7A0-6366-6E1CCF96655B}"/>
              </a:ext>
            </a:extLst>
          </p:cNvPr>
          <p:cNvSpPr/>
          <p:nvPr/>
        </p:nvSpPr>
        <p:spPr bwMode="auto">
          <a:xfrm>
            <a:off x="7475976" y="8518590"/>
            <a:ext cx="260488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7FA7F269-9D5A-1658-B19D-15405CF2A2B5}"/>
              </a:ext>
            </a:extLst>
          </p:cNvPr>
          <p:cNvSpPr/>
          <p:nvPr/>
        </p:nvSpPr>
        <p:spPr bwMode="auto">
          <a:xfrm>
            <a:off x="10607998" y="5461878"/>
            <a:ext cx="2959719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自制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OS/Linux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F2777DA4-6A72-9726-6B7D-DCC6BA6EC434}"/>
              </a:ext>
            </a:extLst>
          </p:cNvPr>
          <p:cNvSpPr/>
          <p:nvPr/>
        </p:nvSpPr>
        <p:spPr bwMode="auto">
          <a:xfrm>
            <a:off x="10613496" y="7300385"/>
            <a:ext cx="2959719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流水线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+cache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36ED8410-9428-4EEF-3136-07D99777D54B}"/>
              </a:ext>
            </a:extLst>
          </p:cNvPr>
          <p:cNvSpPr/>
          <p:nvPr/>
        </p:nvSpPr>
        <p:spPr bwMode="auto">
          <a:xfrm>
            <a:off x="10607996" y="6094093"/>
            <a:ext cx="2959719" cy="1210089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RV32GC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(~100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特权级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+MMU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43069324-5E56-B2CE-AA1B-FEB25C3A967F}"/>
              </a:ext>
            </a:extLst>
          </p:cNvPr>
          <p:cNvSpPr/>
          <p:nvPr/>
        </p:nvSpPr>
        <p:spPr bwMode="auto">
          <a:xfrm>
            <a:off x="10607994" y="7911386"/>
            <a:ext cx="2959719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总线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+SoC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9B80D6A-C18F-5B29-5414-EBA4D816D2F6}"/>
              </a:ext>
            </a:extLst>
          </p:cNvPr>
          <p:cNvSpPr txBox="1"/>
          <p:nvPr/>
        </p:nvSpPr>
        <p:spPr>
          <a:xfrm>
            <a:off x="10607993" y="4335360"/>
            <a:ext cx="2959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C5247CB8-DA08-8311-1705-3D1DB781D85A}"/>
              </a:ext>
            </a:extLst>
          </p:cNvPr>
          <p:cNvSpPr/>
          <p:nvPr/>
        </p:nvSpPr>
        <p:spPr bwMode="auto">
          <a:xfrm>
            <a:off x="10607994" y="4855557"/>
            <a:ext cx="2959719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仙剑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/Debian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F5F2905C-0BC5-C998-1CEC-410A1089FC77}"/>
              </a:ext>
            </a:extLst>
          </p:cNvPr>
          <p:cNvSpPr/>
          <p:nvPr/>
        </p:nvSpPr>
        <p:spPr bwMode="auto">
          <a:xfrm>
            <a:off x="10605748" y="8524811"/>
            <a:ext cx="2959719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1FAE473F-EC57-42CF-CC76-1C9580A93711}"/>
              </a:ext>
            </a:extLst>
          </p:cNvPr>
          <p:cNvSpPr/>
          <p:nvPr/>
        </p:nvSpPr>
        <p:spPr bwMode="auto">
          <a:xfrm>
            <a:off x="14065557" y="4846945"/>
            <a:ext cx="2959719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自制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OS/Linux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EAE814AB-E749-0B8B-B2D1-26DF7516FD5D}"/>
              </a:ext>
            </a:extLst>
          </p:cNvPr>
          <p:cNvSpPr/>
          <p:nvPr/>
        </p:nvSpPr>
        <p:spPr bwMode="auto">
          <a:xfrm>
            <a:off x="14065555" y="5466803"/>
            <a:ext cx="2959719" cy="1210089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RV32GC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(~100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特权级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+MMU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40621C82-EAA0-559B-7A59-DA0D98632B5B}"/>
              </a:ext>
            </a:extLst>
          </p:cNvPr>
          <p:cNvSpPr/>
          <p:nvPr/>
        </p:nvSpPr>
        <p:spPr bwMode="auto">
          <a:xfrm>
            <a:off x="14065553" y="7901936"/>
            <a:ext cx="2959719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总线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+SoC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78EB300-5723-CEE0-62CD-D81FF94749F6}"/>
              </a:ext>
            </a:extLst>
          </p:cNvPr>
          <p:cNvSpPr txBox="1"/>
          <p:nvPr/>
        </p:nvSpPr>
        <p:spPr>
          <a:xfrm>
            <a:off x="14065552" y="3720427"/>
            <a:ext cx="2959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118B5BDE-CF9A-E431-C8A3-C77BDC8DD0D6}"/>
              </a:ext>
            </a:extLst>
          </p:cNvPr>
          <p:cNvSpPr/>
          <p:nvPr/>
        </p:nvSpPr>
        <p:spPr bwMode="auto">
          <a:xfrm>
            <a:off x="14065553" y="4240624"/>
            <a:ext cx="2959719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仙剑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/Debian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5D4D0A8F-0C07-5451-79BC-C8E64AC28381}"/>
              </a:ext>
            </a:extLst>
          </p:cNvPr>
          <p:cNvSpPr/>
          <p:nvPr/>
        </p:nvSpPr>
        <p:spPr bwMode="auto">
          <a:xfrm>
            <a:off x="14063307" y="8515361"/>
            <a:ext cx="2959719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9E08310E-0913-2793-37E4-A1FDB5AB81DB}"/>
              </a:ext>
            </a:extLst>
          </p:cNvPr>
          <p:cNvSpPr/>
          <p:nvPr/>
        </p:nvSpPr>
        <p:spPr bwMode="auto">
          <a:xfrm>
            <a:off x="14065580" y="6678229"/>
            <a:ext cx="2959719" cy="1210089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乱序超标量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体系结构优化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855E5331-206B-1182-E2FA-43E3AB986E95}"/>
              </a:ext>
            </a:extLst>
          </p:cNvPr>
          <p:cNvCxnSpPr>
            <a:cxnSpLocks/>
          </p:cNvCxnSpPr>
          <p:nvPr/>
        </p:nvCxnSpPr>
        <p:spPr bwMode="auto">
          <a:xfrm>
            <a:off x="339649" y="6671754"/>
            <a:ext cx="203160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41CAFD82-8B48-7EF9-069C-E43308E21C69}"/>
              </a:ext>
            </a:extLst>
          </p:cNvPr>
          <p:cNvCxnSpPr>
            <a:cxnSpLocks/>
          </p:cNvCxnSpPr>
          <p:nvPr/>
        </p:nvCxnSpPr>
        <p:spPr bwMode="auto">
          <a:xfrm>
            <a:off x="2371253" y="6120989"/>
            <a:ext cx="215366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A388C48D-D385-45B6-384B-2BD9DDFE49FE}"/>
              </a:ext>
            </a:extLst>
          </p:cNvPr>
          <p:cNvCxnSpPr>
            <a:cxnSpLocks/>
          </p:cNvCxnSpPr>
          <p:nvPr/>
        </p:nvCxnSpPr>
        <p:spPr bwMode="auto">
          <a:xfrm>
            <a:off x="4524916" y="5516604"/>
            <a:ext cx="261963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AD554235-B26A-89DA-663D-1987F8EC9681}"/>
              </a:ext>
            </a:extLst>
          </p:cNvPr>
          <p:cNvCxnSpPr>
            <a:cxnSpLocks/>
          </p:cNvCxnSpPr>
          <p:nvPr/>
        </p:nvCxnSpPr>
        <p:spPr bwMode="auto">
          <a:xfrm>
            <a:off x="7144549" y="4877148"/>
            <a:ext cx="309920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9B2EF29D-C2D6-6ECE-F14E-855CABF2A1E0}"/>
              </a:ext>
            </a:extLst>
          </p:cNvPr>
          <p:cNvCxnSpPr>
            <a:cxnSpLocks/>
          </p:cNvCxnSpPr>
          <p:nvPr/>
        </p:nvCxnSpPr>
        <p:spPr bwMode="auto">
          <a:xfrm>
            <a:off x="13765427" y="3720427"/>
            <a:ext cx="3257599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D8DF9278-92EF-38A7-ED4C-52B2E776A941}"/>
              </a:ext>
            </a:extLst>
          </p:cNvPr>
          <p:cNvCxnSpPr>
            <a:cxnSpLocks/>
          </p:cNvCxnSpPr>
          <p:nvPr/>
        </p:nvCxnSpPr>
        <p:spPr bwMode="auto">
          <a:xfrm>
            <a:off x="2362306" y="6120989"/>
            <a:ext cx="0" cy="56622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864844C3-1F6C-4699-BE61-6511AEB2D4D9}"/>
              </a:ext>
            </a:extLst>
          </p:cNvPr>
          <p:cNvCxnSpPr>
            <a:cxnSpLocks/>
          </p:cNvCxnSpPr>
          <p:nvPr/>
        </p:nvCxnSpPr>
        <p:spPr bwMode="auto">
          <a:xfrm>
            <a:off x="4524916" y="5527022"/>
            <a:ext cx="0" cy="5939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79D90AC7-38B1-7872-1F4B-59058D902720}"/>
              </a:ext>
            </a:extLst>
          </p:cNvPr>
          <p:cNvCxnSpPr>
            <a:cxnSpLocks/>
          </p:cNvCxnSpPr>
          <p:nvPr/>
        </p:nvCxnSpPr>
        <p:spPr bwMode="auto">
          <a:xfrm>
            <a:off x="7144549" y="4897004"/>
            <a:ext cx="0" cy="6196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75CA65D2-606D-0435-7E59-E9B18553BF75}"/>
              </a:ext>
            </a:extLst>
          </p:cNvPr>
          <p:cNvCxnSpPr>
            <a:cxnSpLocks/>
          </p:cNvCxnSpPr>
          <p:nvPr/>
        </p:nvCxnSpPr>
        <p:spPr bwMode="auto">
          <a:xfrm>
            <a:off x="10243751" y="4294789"/>
            <a:ext cx="0" cy="59471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CD0C0FF6-0FE4-39A6-204A-5EC24F70B9F7}"/>
              </a:ext>
            </a:extLst>
          </p:cNvPr>
          <p:cNvCxnSpPr>
            <a:cxnSpLocks/>
          </p:cNvCxnSpPr>
          <p:nvPr/>
        </p:nvCxnSpPr>
        <p:spPr bwMode="auto">
          <a:xfrm>
            <a:off x="10231394" y="4294789"/>
            <a:ext cx="353403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0084E300-ECF4-0482-0053-7C481C125D43}"/>
              </a:ext>
            </a:extLst>
          </p:cNvPr>
          <p:cNvCxnSpPr>
            <a:cxnSpLocks/>
          </p:cNvCxnSpPr>
          <p:nvPr/>
        </p:nvCxnSpPr>
        <p:spPr bwMode="auto">
          <a:xfrm>
            <a:off x="13765427" y="3697036"/>
            <a:ext cx="0" cy="59471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0C10E907-2528-3669-FE47-9EFDA59B5ABA}"/>
              </a:ext>
            </a:extLst>
          </p:cNvPr>
          <p:cNvSpPr/>
          <p:nvPr/>
        </p:nvSpPr>
        <p:spPr bwMode="auto">
          <a:xfrm>
            <a:off x="2362306" y="6106450"/>
            <a:ext cx="125287" cy="3042716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4C4C3247-B123-BBC7-AA2D-D85ACE5FBF6D}"/>
              </a:ext>
            </a:extLst>
          </p:cNvPr>
          <p:cNvCxnSpPr/>
          <p:nvPr/>
        </p:nvCxnSpPr>
        <p:spPr bwMode="auto">
          <a:xfrm>
            <a:off x="1890584" y="5527022"/>
            <a:ext cx="471722" cy="51759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91" name="文本框 90">
            <a:extLst>
              <a:ext uri="{FF2B5EF4-FFF2-40B4-BE49-F238E27FC236}">
                <a16:creationId xmlns:a16="http://schemas.microsoft.com/office/drawing/2014/main" id="{CEE229AD-6F21-F77F-1A07-6F64CC4402E5}"/>
              </a:ext>
            </a:extLst>
          </p:cNvPr>
          <p:cNvSpPr txBox="1"/>
          <p:nvPr/>
        </p:nvSpPr>
        <p:spPr>
          <a:xfrm>
            <a:off x="826220" y="4934977"/>
            <a:ext cx="20316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入学答辩</a:t>
            </a:r>
          </a:p>
        </p:txBody>
      </p:sp>
    </p:spTree>
    <p:extLst>
      <p:ext uri="{BB962C8B-B14F-4D97-AF65-F5344CB8AC3E}">
        <p14:creationId xmlns:p14="http://schemas.microsoft.com/office/powerpoint/2010/main" val="1637829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5F2706-78BF-0DA0-0462-F09984153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新看点</a:t>
            </a:r>
            <a:r>
              <a:rPr lang="en-US" altLang="zh-CN" dirty="0"/>
              <a:t>2 – SoC</a:t>
            </a:r>
            <a:r>
              <a:rPr lang="zh-CN" altLang="en-US" dirty="0"/>
              <a:t>全系统学习</a:t>
            </a:r>
            <a:r>
              <a:rPr lang="en-US" altLang="zh-CN" dirty="0"/>
              <a:t>(B</a:t>
            </a:r>
            <a:r>
              <a:rPr lang="zh-CN" altLang="en-US" dirty="0"/>
              <a:t>阶段中期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661A74-5BE6-6304-74F6-6A60B2285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489" y="1392703"/>
            <a:ext cx="5856533" cy="8074854"/>
          </a:xfrm>
        </p:spPr>
        <p:txBody>
          <a:bodyPr/>
          <a:lstStyle/>
          <a:p>
            <a:r>
              <a:rPr lang="zh-CN" altLang="en-US" dirty="0"/>
              <a:t>可以理解全系统中的每一个细节</a:t>
            </a:r>
            <a:endParaRPr lang="en-US" altLang="zh-CN" dirty="0"/>
          </a:p>
          <a:p>
            <a:pPr lvl="1"/>
            <a:r>
              <a:rPr lang="zh-CN" altLang="en-US" dirty="0"/>
              <a:t>程序</a:t>
            </a:r>
            <a:r>
              <a:rPr lang="en-US" altLang="zh-CN" dirty="0"/>
              <a:t>-&gt;</a:t>
            </a:r>
            <a:r>
              <a:rPr lang="zh-CN" altLang="en-US" dirty="0"/>
              <a:t>函数</a:t>
            </a:r>
            <a:r>
              <a:rPr lang="en-US" altLang="zh-CN" dirty="0"/>
              <a:t>-&gt;</a:t>
            </a:r>
            <a:r>
              <a:rPr lang="zh-CN" altLang="en-US" dirty="0"/>
              <a:t>指令</a:t>
            </a:r>
            <a:r>
              <a:rPr lang="en-US" altLang="zh-CN" dirty="0"/>
              <a:t>-&gt;</a:t>
            </a:r>
            <a:r>
              <a:rPr lang="zh-CN" altLang="en-US" dirty="0"/>
              <a:t>请求</a:t>
            </a:r>
            <a:r>
              <a:rPr lang="en-US" altLang="zh-CN" dirty="0"/>
              <a:t>-&gt;</a:t>
            </a:r>
            <a:r>
              <a:rPr lang="zh-CN" altLang="en-US" dirty="0"/>
              <a:t>信号</a:t>
            </a:r>
            <a:endParaRPr lang="en-US" altLang="zh-CN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D0DA5A1B-9B31-4407-9993-66BAE0190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157" y="1321119"/>
            <a:ext cx="10665240" cy="821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6501881E-5B3F-6F1E-01B9-D3DF1ECEE1F3}"/>
              </a:ext>
            </a:extLst>
          </p:cNvPr>
          <p:cNvSpPr/>
          <p:nvPr/>
        </p:nvSpPr>
        <p:spPr bwMode="auto">
          <a:xfrm>
            <a:off x="1719977" y="5965619"/>
            <a:ext cx="2814952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裸机运行时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F5716A72-A6C9-C495-BB46-EEE24D76ACF1}"/>
              </a:ext>
            </a:extLst>
          </p:cNvPr>
          <p:cNvSpPr/>
          <p:nvPr/>
        </p:nvSpPr>
        <p:spPr bwMode="auto">
          <a:xfrm>
            <a:off x="1719977" y="6582205"/>
            <a:ext cx="2814952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RISC-V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指令集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2AA2A08-2E0B-923E-27BE-10D5519D2D55}"/>
              </a:ext>
            </a:extLst>
          </p:cNvPr>
          <p:cNvSpPr/>
          <p:nvPr/>
        </p:nvSpPr>
        <p:spPr bwMode="auto">
          <a:xfrm>
            <a:off x="1719975" y="7195924"/>
            <a:ext cx="2814952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NPC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处理器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F2E0A082-0716-0FCA-F1E0-5CC4A061FFF2}"/>
              </a:ext>
            </a:extLst>
          </p:cNvPr>
          <p:cNvSpPr/>
          <p:nvPr/>
        </p:nvSpPr>
        <p:spPr bwMode="auto">
          <a:xfrm>
            <a:off x="1719973" y="7809640"/>
            <a:ext cx="2814952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ysyxSoC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276C12C0-73AA-099C-08AC-58F3A0898290}"/>
              </a:ext>
            </a:extLst>
          </p:cNvPr>
          <p:cNvSpPr/>
          <p:nvPr/>
        </p:nvSpPr>
        <p:spPr bwMode="auto">
          <a:xfrm>
            <a:off x="1717727" y="8423066"/>
            <a:ext cx="2814952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NVBoard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09B62A9A-958C-D363-F5EB-C62E23188140}"/>
              </a:ext>
            </a:extLst>
          </p:cNvPr>
          <p:cNvSpPr/>
          <p:nvPr/>
        </p:nvSpPr>
        <p:spPr bwMode="auto">
          <a:xfrm>
            <a:off x="1717727" y="5354117"/>
            <a:ext cx="2814952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RT-Thread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644B073-B35C-F068-3802-56871FC22D85}"/>
              </a:ext>
            </a:extLst>
          </p:cNvPr>
          <p:cNvSpPr/>
          <p:nvPr/>
        </p:nvSpPr>
        <p:spPr bwMode="auto">
          <a:xfrm>
            <a:off x="1717723" y="4747793"/>
            <a:ext cx="2814952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超级玛丽</a:t>
            </a:r>
          </a:p>
        </p:txBody>
      </p:sp>
    </p:spTree>
    <p:extLst>
      <p:ext uri="{BB962C8B-B14F-4D97-AF65-F5344CB8AC3E}">
        <p14:creationId xmlns:p14="http://schemas.microsoft.com/office/powerpoint/2010/main" val="1060189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>
            <a:extLst>
              <a:ext uri="{FF2B5EF4-FFF2-40B4-BE49-F238E27FC236}">
                <a16:creationId xmlns:a16="http://schemas.microsoft.com/office/drawing/2014/main" id="{BB0017BB-1C32-41C3-849A-CFB3B65FD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新看点</a:t>
            </a:r>
            <a:r>
              <a:rPr lang="en-US" altLang="zh-CN" dirty="0"/>
              <a:t>3 – </a:t>
            </a:r>
            <a:r>
              <a:rPr lang="zh-CN" altLang="en-US" dirty="0"/>
              <a:t>处理器设计全流程学习</a:t>
            </a:r>
            <a:r>
              <a:rPr lang="en-US" altLang="zh-CN" dirty="0"/>
              <a:t>(B</a:t>
            </a:r>
            <a:r>
              <a:rPr lang="zh-CN" altLang="en-US" dirty="0"/>
              <a:t>阶段后期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84" name="箭头: 右 83">
            <a:extLst>
              <a:ext uri="{FF2B5EF4-FFF2-40B4-BE49-F238E27FC236}">
                <a16:creationId xmlns:a16="http://schemas.microsoft.com/office/drawing/2014/main" id="{F8566238-45E9-66E1-F1ED-A9C24D36357D}"/>
              </a:ext>
            </a:extLst>
          </p:cNvPr>
          <p:cNvSpPr/>
          <p:nvPr/>
        </p:nvSpPr>
        <p:spPr>
          <a:xfrm rot="5400000">
            <a:off x="6078115" y="2744053"/>
            <a:ext cx="279657" cy="349735"/>
          </a:xfrm>
          <a:prstGeom prst="rightArrow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箭头: 右 122">
            <a:extLst>
              <a:ext uri="{FF2B5EF4-FFF2-40B4-BE49-F238E27FC236}">
                <a16:creationId xmlns:a16="http://schemas.microsoft.com/office/drawing/2014/main" id="{EC575024-E332-B698-D34D-8ED5063695E7}"/>
              </a:ext>
            </a:extLst>
          </p:cNvPr>
          <p:cNvSpPr/>
          <p:nvPr/>
        </p:nvSpPr>
        <p:spPr>
          <a:xfrm>
            <a:off x="4643394" y="2200020"/>
            <a:ext cx="767977" cy="349735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矩形: 圆角 123">
            <a:extLst>
              <a:ext uri="{FF2B5EF4-FFF2-40B4-BE49-F238E27FC236}">
                <a16:creationId xmlns:a16="http://schemas.microsoft.com/office/drawing/2014/main" id="{9AE66462-B771-0F1D-6AD5-1342A6E0558E}"/>
              </a:ext>
            </a:extLst>
          </p:cNvPr>
          <p:cNvSpPr/>
          <p:nvPr/>
        </p:nvSpPr>
        <p:spPr>
          <a:xfrm>
            <a:off x="566694" y="2837670"/>
            <a:ext cx="1600144" cy="819175"/>
          </a:xfrm>
          <a:prstGeom prst="roundRect">
            <a:avLst/>
          </a:prstGeom>
          <a:noFill/>
          <a:ln w="571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276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新特性</a:t>
            </a:r>
            <a:endParaRPr kumimoji="1" lang="en-US" altLang="zh-CN" sz="2276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箭头: 右 120">
            <a:extLst>
              <a:ext uri="{FF2B5EF4-FFF2-40B4-BE49-F238E27FC236}">
                <a16:creationId xmlns:a16="http://schemas.microsoft.com/office/drawing/2014/main" id="{9D7317BB-1FEA-6586-0596-5488591C0B7C}"/>
              </a:ext>
            </a:extLst>
          </p:cNvPr>
          <p:cNvSpPr/>
          <p:nvPr/>
        </p:nvSpPr>
        <p:spPr>
          <a:xfrm>
            <a:off x="7068564" y="2201534"/>
            <a:ext cx="767977" cy="349735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矩形: 圆角 121">
            <a:extLst>
              <a:ext uri="{FF2B5EF4-FFF2-40B4-BE49-F238E27FC236}">
                <a16:creationId xmlns:a16="http://schemas.microsoft.com/office/drawing/2014/main" id="{43D0507A-B304-5F5C-1C01-24F81919D4A3}"/>
              </a:ext>
            </a:extLst>
          </p:cNvPr>
          <p:cNvSpPr/>
          <p:nvPr/>
        </p:nvSpPr>
        <p:spPr>
          <a:xfrm>
            <a:off x="5411385" y="1966816"/>
            <a:ext cx="1620000" cy="819175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276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逻辑设计</a:t>
            </a:r>
          </a:p>
        </p:txBody>
      </p:sp>
      <p:sp>
        <p:nvSpPr>
          <p:cNvPr id="119" name="箭头: 右 118">
            <a:extLst>
              <a:ext uri="{FF2B5EF4-FFF2-40B4-BE49-F238E27FC236}">
                <a16:creationId xmlns:a16="http://schemas.microsoft.com/office/drawing/2014/main" id="{DE4E0D4E-0A10-6DEB-0882-1AEE65DD8A31}"/>
              </a:ext>
            </a:extLst>
          </p:cNvPr>
          <p:cNvSpPr/>
          <p:nvPr/>
        </p:nvSpPr>
        <p:spPr>
          <a:xfrm>
            <a:off x="9507955" y="2201532"/>
            <a:ext cx="767977" cy="349735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矩形: 圆角 119">
            <a:extLst>
              <a:ext uri="{FF2B5EF4-FFF2-40B4-BE49-F238E27FC236}">
                <a16:creationId xmlns:a16="http://schemas.microsoft.com/office/drawing/2014/main" id="{3E3B73F2-48BD-D584-A93E-F0F803726C87}"/>
              </a:ext>
            </a:extLst>
          </p:cNvPr>
          <p:cNvSpPr/>
          <p:nvPr/>
        </p:nvSpPr>
        <p:spPr>
          <a:xfrm>
            <a:off x="7839760" y="1966814"/>
            <a:ext cx="1620000" cy="819175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276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功能验证</a:t>
            </a:r>
          </a:p>
        </p:txBody>
      </p:sp>
      <p:sp>
        <p:nvSpPr>
          <p:cNvPr id="117" name="箭头: 右 116">
            <a:extLst>
              <a:ext uri="{FF2B5EF4-FFF2-40B4-BE49-F238E27FC236}">
                <a16:creationId xmlns:a16="http://schemas.microsoft.com/office/drawing/2014/main" id="{4C162E2D-280D-E3B7-B23E-BA9AB7532BA4}"/>
              </a:ext>
            </a:extLst>
          </p:cNvPr>
          <p:cNvSpPr/>
          <p:nvPr/>
        </p:nvSpPr>
        <p:spPr>
          <a:xfrm>
            <a:off x="11933112" y="2208695"/>
            <a:ext cx="767977" cy="349735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矩形: 圆角 117">
            <a:extLst>
              <a:ext uri="{FF2B5EF4-FFF2-40B4-BE49-F238E27FC236}">
                <a16:creationId xmlns:a16="http://schemas.microsoft.com/office/drawing/2014/main" id="{B986EEA1-AE5F-394D-E8DE-FC5A779C3ECC}"/>
              </a:ext>
            </a:extLst>
          </p:cNvPr>
          <p:cNvSpPr/>
          <p:nvPr/>
        </p:nvSpPr>
        <p:spPr>
          <a:xfrm>
            <a:off x="10275932" y="1973977"/>
            <a:ext cx="1620000" cy="819175"/>
          </a:xfrm>
          <a:prstGeom prst="roundRect">
            <a:avLst/>
          </a:prstGeom>
          <a:noFill/>
          <a:ln w="571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276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性能验证</a:t>
            </a:r>
          </a:p>
        </p:txBody>
      </p: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6C8686E5-A047-E57B-4CA5-73D8EA6E6081}"/>
              </a:ext>
            </a:extLst>
          </p:cNvPr>
          <p:cNvSpPr/>
          <p:nvPr/>
        </p:nvSpPr>
        <p:spPr>
          <a:xfrm>
            <a:off x="12701089" y="1973977"/>
            <a:ext cx="1620000" cy="819175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276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电路评估</a:t>
            </a: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509DF93E-C33A-A40D-E741-F7ECA8CE8EDD}"/>
              </a:ext>
            </a:extLst>
          </p:cNvPr>
          <p:cNvSpPr/>
          <p:nvPr/>
        </p:nvSpPr>
        <p:spPr>
          <a:xfrm>
            <a:off x="7839756" y="3065481"/>
            <a:ext cx="1620000" cy="819175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276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测试生成</a:t>
            </a:r>
          </a:p>
        </p:txBody>
      </p:sp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8DBA665A-5C10-B2E6-E3A1-4A79E96D0583}"/>
              </a:ext>
            </a:extLst>
          </p:cNvPr>
          <p:cNvSpPr/>
          <p:nvPr/>
        </p:nvSpPr>
        <p:spPr>
          <a:xfrm>
            <a:off x="7839756" y="4164312"/>
            <a:ext cx="1620000" cy="819175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76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参考实现</a:t>
            </a:r>
          </a:p>
        </p:txBody>
      </p:sp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D5F0796E-5800-F76D-5F9F-7FCF41663494}"/>
              </a:ext>
            </a:extLst>
          </p:cNvPr>
          <p:cNvSpPr/>
          <p:nvPr/>
        </p:nvSpPr>
        <p:spPr>
          <a:xfrm>
            <a:off x="7839756" y="5263142"/>
            <a:ext cx="1620000" cy="819175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276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结果对比</a:t>
            </a:r>
          </a:p>
        </p:txBody>
      </p:sp>
      <p:sp>
        <p:nvSpPr>
          <p:cNvPr id="93" name="箭头: 右 92">
            <a:extLst>
              <a:ext uri="{FF2B5EF4-FFF2-40B4-BE49-F238E27FC236}">
                <a16:creationId xmlns:a16="http://schemas.microsoft.com/office/drawing/2014/main" id="{BC047690-3D5C-3333-CE9E-E52068CECA73}"/>
              </a:ext>
            </a:extLst>
          </p:cNvPr>
          <p:cNvSpPr/>
          <p:nvPr/>
        </p:nvSpPr>
        <p:spPr>
          <a:xfrm rot="5400000">
            <a:off x="8506481" y="2750943"/>
            <a:ext cx="279657" cy="349735"/>
          </a:xfrm>
          <a:prstGeom prst="rightArrow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箭头: 右 93">
            <a:extLst>
              <a:ext uri="{FF2B5EF4-FFF2-40B4-BE49-F238E27FC236}">
                <a16:creationId xmlns:a16="http://schemas.microsoft.com/office/drawing/2014/main" id="{54CE2007-E079-A176-C92D-5C500A1922BF}"/>
              </a:ext>
            </a:extLst>
          </p:cNvPr>
          <p:cNvSpPr/>
          <p:nvPr/>
        </p:nvSpPr>
        <p:spPr>
          <a:xfrm rot="5400000">
            <a:off x="8506481" y="3849618"/>
            <a:ext cx="279657" cy="349735"/>
          </a:xfrm>
          <a:prstGeom prst="rightArrow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箭头: 右 94">
            <a:extLst>
              <a:ext uri="{FF2B5EF4-FFF2-40B4-BE49-F238E27FC236}">
                <a16:creationId xmlns:a16="http://schemas.microsoft.com/office/drawing/2014/main" id="{C7046896-D252-A32F-A64B-43678BB94122}"/>
              </a:ext>
            </a:extLst>
          </p:cNvPr>
          <p:cNvSpPr/>
          <p:nvPr/>
        </p:nvSpPr>
        <p:spPr>
          <a:xfrm rot="5400000">
            <a:off x="8506481" y="4948292"/>
            <a:ext cx="279657" cy="349735"/>
          </a:xfrm>
          <a:prstGeom prst="rightArrow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矩形: 圆角 95">
            <a:extLst>
              <a:ext uri="{FF2B5EF4-FFF2-40B4-BE49-F238E27FC236}">
                <a16:creationId xmlns:a16="http://schemas.microsoft.com/office/drawing/2014/main" id="{11655235-97F0-20A1-EC2C-8BB00DADEAA4}"/>
              </a:ext>
            </a:extLst>
          </p:cNvPr>
          <p:cNvSpPr/>
          <p:nvPr/>
        </p:nvSpPr>
        <p:spPr>
          <a:xfrm>
            <a:off x="5411385" y="3074799"/>
            <a:ext cx="1620000" cy="81917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276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设计语言</a:t>
            </a:r>
          </a:p>
        </p:txBody>
      </p:sp>
      <p:sp>
        <p:nvSpPr>
          <p:cNvPr id="98" name="箭头: 右 97">
            <a:extLst>
              <a:ext uri="{FF2B5EF4-FFF2-40B4-BE49-F238E27FC236}">
                <a16:creationId xmlns:a16="http://schemas.microsoft.com/office/drawing/2014/main" id="{146DCA88-CB00-966E-2BE2-2F2B3D17C72D}"/>
              </a:ext>
            </a:extLst>
          </p:cNvPr>
          <p:cNvSpPr/>
          <p:nvPr/>
        </p:nvSpPr>
        <p:spPr>
          <a:xfrm rot="5400000">
            <a:off x="8506481" y="2750945"/>
            <a:ext cx="279657" cy="349735"/>
          </a:xfrm>
          <a:prstGeom prst="rightArrow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矩形: 圆角 98">
            <a:extLst>
              <a:ext uri="{FF2B5EF4-FFF2-40B4-BE49-F238E27FC236}">
                <a16:creationId xmlns:a16="http://schemas.microsoft.com/office/drawing/2014/main" id="{C9F1D8E6-4EDA-A25D-A912-ADF6D81DDE74}"/>
              </a:ext>
            </a:extLst>
          </p:cNvPr>
          <p:cNvSpPr/>
          <p:nvPr/>
        </p:nvSpPr>
        <p:spPr>
          <a:xfrm>
            <a:off x="7839756" y="6361815"/>
            <a:ext cx="1620000" cy="819175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276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现场复现</a:t>
            </a:r>
          </a:p>
        </p:txBody>
      </p:sp>
      <p:sp>
        <p:nvSpPr>
          <p:cNvPr id="100" name="箭头: 右 99">
            <a:extLst>
              <a:ext uri="{FF2B5EF4-FFF2-40B4-BE49-F238E27FC236}">
                <a16:creationId xmlns:a16="http://schemas.microsoft.com/office/drawing/2014/main" id="{B9AFDFB6-F7D3-04A2-708A-84A7904ECED5}"/>
              </a:ext>
            </a:extLst>
          </p:cNvPr>
          <p:cNvSpPr/>
          <p:nvPr/>
        </p:nvSpPr>
        <p:spPr>
          <a:xfrm rot="5400000">
            <a:off x="8506481" y="6046965"/>
            <a:ext cx="279657" cy="349735"/>
          </a:xfrm>
          <a:prstGeom prst="rightArrow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矩形: 圆角 100">
            <a:extLst>
              <a:ext uri="{FF2B5EF4-FFF2-40B4-BE49-F238E27FC236}">
                <a16:creationId xmlns:a16="http://schemas.microsoft.com/office/drawing/2014/main" id="{B84E9B3A-E2C8-A357-12C6-FF73207F9C38}"/>
              </a:ext>
            </a:extLst>
          </p:cNvPr>
          <p:cNvSpPr/>
          <p:nvPr/>
        </p:nvSpPr>
        <p:spPr>
          <a:xfrm>
            <a:off x="7839756" y="7460488"/>
            <a:ext cx="1620000" cy="819175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276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出错分析</a:t>
            </a:r>
          </a:p>
        </p:txBody>
      </p:sp>
      <p:sp>
        <p:nvSpPr>
          <p:cNvPr id="102" name="箭头: 右 101">
            <a:extLst>
              <a:ext uri="{FF2B5EF4-FFF2-40B4-BE49-F238E27FC236}">
                <a16:creationId xmlns:a16="http://schemas.microsoft.com/office/drawing/2014/main" id="{8277FF87-3DB7-55C2-8D79-F62C49CFB786}"/>
              </a:ext>
            </a:extLst>
          </p:cNvPr>
          <p:cNvSpPr/>
          <p:nvPr/>
        </p:nvSpPr>
        <p:spPr>
          <a:xfrm rot="5400000">
            <a:off x="8506481" y="7145638"/>
            <a:ext cx="279657" cy="349735"/>
          </a:xfrm>
          <a:prstGeom prst="rightArrow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矩形: 圆角 102">
            <a:extLst>
              <a:ext uri="{FF2B5EF4-FFF2-40B4-BE49-F238E27FC236}">
                <a16:creationId xmlns:a16="http://schemas.microsoft.com/office/drawing/2014/main" id="{9D9595BC-0214-DC34-44CD-88E7E2EF0BC1}"/>
              </a:ext>
            </a:extLst>
          </p:cNvPr>
          <p:cNvSpPr/>
          <p:nvPr/>
        </p:nvSpPr>
        <p:spPr>
          <a:xfrm>
            <a:off x="10275932" y="3065167"/>
            <a:ext cx="1620000" cy="819175"/>
          </a:xfrm>
          <a:prstGeom prst="round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276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测试生成</a:t>
            </a:r>
          </a:p>
        </p:txBody>
      </p:sp>
      <p:sp>
        <p:nvSpPr>
          <p:cNvPr id="104" name="矩形: 圆角 103">
            <a:extLst>
              <a:ext uri="{FF2B5EF4-FFF2-40B4-BE49-F238E27FC236}">
                <a16:creationId xmlns:a16="http://schemas.microsoft.com/office/drawing/2014/main" id="{02A58CEE-108C-B85F-4804-9EF6EFF1691C}"/>
              </a:ext>
            </a:extLst>
          </p:cNvPr>
          <p:cNvSpPr/>
          <p:nvPr/>
        </p:nvSpPr>
        <p:spPr>
          <a:xfrm>
            <a:off x="10275932" y="4163997"/>
            <a:ext cx="1620000" cy="819175"/>
          </a:xfrm>
          <a:prstGeom prst="round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76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仿真环境</a:t>
            </a:r>
          </a:p>
        </p:txBody>
      </p:sp>
      <p:sp>
        <p:nvSpPr>
          <p:cNvPr id="105" name="矩形: 圆角 104">
            <a:extLst>
              <a:ext uri="{FF2B5EF4-FFF2-40B4-BE49-F238E27FC236}">
                <a16:creationId xmlns:a16="http://schemas.microsoft.com/office/drawing/2014/main" id="{27FBD204-866B-065E-0D20-A9BA8F1294EB}"/>
              </a:ext>
            </a:extLst>
          </p:cNvPr>
          <p:cNvSpPr/>
          <p:nvPr/>
        </p:nvSpPr>
        <p:spPr>
          <a:xfrm>
            <a:off x="10275932" y="5262828"/>
            <a:ext cx="1620000" cy="819175"/>
          </a:xfrm>
          <a:prstGeom prst="round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76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参考实现</a:t>
            </a:r>
          </a:p>
        </p:txBody>
      </p:sp>
      <p:sp>
        <p:nvSpPr>
          <p:cNvPr id="106" name="箭头: 右 105">
            <a:extLst>
              <a:ext uri="{FF2B5EF4-FFF2-40B4-BE49-F238E27FC236}">
                <a16:creationId xmlns:a16="http://schemas.microsoft.com/office/drawing/2014/main" id="{B998606C-FF2C-80F0-F8AC-6F624465D218}"/>
              </a:ext>
            </a:extLst>
          </p:cNvPr>
          <p:cNvSpPr/>
          <p:nvPr/>
        </p:nvSpPr>
        <p:spPr>
          <a:xfrm rot="5400000">
            <a:off x="10942657" y="2750629"/>
            <a:ext cx="279657" cy="349735"/>
          </a:xfrm>
          <a:prstGeom prst="rightArrow">
            <a:avLst/>
          </a:prstGeom>
          <a:noFill/>
          <a:ln w="285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箭头: 右 106">
            <a:extLst>
              <a:ext uri="{FF2B5EF4-FFF2-40B4-BE49-F238E27FC236}">
                <a16:creationId xmlns:a16="http://schemas.microsoft.com/office/drawing/2014/main" id="{50B03368-E365-4391-26F0-2B129CC625CF}"/>
              </a:ext>
            </a:extLst>
          </p:cNvPr>
          <p:cNvSpPr/>
          <p:nvPr/>
        </p:nvSpPr>
        <p:spPr>
          <a:xfrm rot="5400000">
            <a:off x="10942657" y="3849303"/>
            <a:ext cx="279657" cy="349735"/>
          </a:xfrm>
          <a:prstGeom prst="rightArrow">
            <a:avLst/>
          </a:prstGeom>
          <a:noFill/>
          <a:ln w="285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箭头: 右 107">
            <a:extLst>
              <a:ext uri="{FF2B5EF4-FFF2-40B4-BE49-F238E27FC236}">
                <a16:creationId xmlns:a16="http://schemas.microsoft.com/office/drawing/2014/main" id="{59666CE6-6559-A2D9-59E2-46CAF0894362}"/>
              </a:ext>
            </a:extLst>
          </p:cNvPr>
          <p:cNvSpPr/>
          <p:nvPr/>
        </p:nvSpPr>
        <p:spPr>
          <a:xfrm rot="5400000">
            <a:off x="10942657" y="4947978"/>
            <a:ext cx="279657" cy="349735"/>
          </a:xfrm>
          <a:prstGeom prst="rightArrow">
            <a:avLst/>
          </a:prstGeom>
          <a:noFill/>
          <a:ln w="285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箭头: 右 111">
            <a:extLst>
              <a:ext uri="{FF2B5EF4-FFF2-40B4-BE49-F238E27FC236}">
                <a16:creationId xmlns:a16="http://schemas.microsoft.com/office/drawing/2014/main" id="{D9DB604D-E659-8A4A-3100-06C4A265C54C}"/>
              </a:ext>
            </a:extLst>
          </p:cNvPr>
          <p:cNvSpPr/>
          <p:nvPr/>
        </p:nvSpPr>
        <p:spPr>
          <a:xfrm rot="5400000">
            <a:off x="10942657" y="2750630"/>
            <a:ext cx="279657" cy="349735"/>
          </a:xfrm>
          <a:prstGeom prst="rightArrow">
            <a:avLst/>
          </a:prstGeom>
          <a:noFill/>
          <a:ln w="285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矩形: 圆角 112">
            <a:extLst>
              <a:ext uri="{FF2B5EF4-FFF2-40B4-BE49-F238E27FC236}">
                <a16:creationId xmlns:a16="http://schemas.microsoft.com/office/drawing/2014/main" id="{540224BA-AAB9-F482-82F3-376441C06C06}"/>
              </a:ext>
            </a:extLst>
          </p:cNvPr>
          <p:cNvSpPr/>
          <p:nvPr/>
        </p:nvSpPr>
        <p:spPr>
          <a:xfrm>
            <a:off x="10275932" y="6361501"/>
            <a:ext cx="1620000" cy="819175"/>
          </a:xfrm>
          <a:prstGeom prst="round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276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性能分析</a:t>
            </a:r>
          </a:p>
        </p:txBody>
      </p:sp>
      <p:sp>
        <p:nvSpPr>
          <p:cNvPr id="114" name="箭头: 右 113">
            <a:extLst>
              <a:ext uri="{FF2B5EF4-FFF2-40B4-BE49-F238E27FC236}">
                <a16:creationId xmlns:a16="http://schemas.microsoft.com/office/drawing/2014/main" id="{ED80C91C-DBF2-D3F7-1F06-6FAEBBFC5304}"/>
              </a:ext>
            </a:extLst>
          </p:cNvPr>
          <p:cNvSpPr/>
          <p:nvPr/>
        </p:nvSpPr>
        <p:spPr>
          <a:xfrm rot="5400000">
            <a:off x="10942657" y="6046650"/>
            <a:ext cx="279657" cy="349735"/>
          </a:xfrm>
          <a:prstGeom prst="rightArrow">
            <a:avLst/>
          </a:prstGeom>
          <a:noFill/>
          <a:ln w="285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D063DE5D-7603-617A-A906-8213818D8423}"/>
              </a:ext>
            </a:extLst>
          </p:cNvPr>
          <p:cNvSpPr/>
          <p:nvPr/>
        </p:nvSpPr>
        <p:spPr>
          <a:xfrm>
            <a:off x="3007687" y="1970621"/>
            <a:ext cx="1620000" cy="819175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276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架构设计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33736E69-82C0-D723-7FCD-9D65E7B58794}"/>
              </a:ext>
            </a:extLst>
          </p:cNvPr>
          <p:cNvSpPr/>
          <p:nvPr/>
        </p:nvSpPr>
        <p:spPr>
          <a:xfrm rot="1453912">
            <a:off x="2174044" y="1835361"/>
            <a:ext cx="861728" cy="349735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7508B122-A2A6-0F51-2DB4-3714BEFE5EB4}"/>
              </a:ext>
            </a:extLst>
          </p:cNvPr>
          <p:cNvSpPr/>
          <p:nvPr/>
        </p:nvSpPr>
        <p:spPr>
          <a:xfrm>
            <a:off x="580223" y="1110426"/>
            <a:ext cx="1600144" cy="819175"/>
          </a:xfrm>
          <a:prstGeom prst="roundRect">
            <a:avLst/>
          </a:prstGeom>
          <a:noFill/>
          <a:ln w="571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276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性能优化</a:t>
            </a:r>
            <a:endParaRPr kumimoji="1" lang="en-US" altLang="zh-CN" sz="2276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A279E674-1356-CF24-DAAD-1F54BE48C06C}"/>
              </a:ext>
            </a:extLst>
          </p:cNvPr>
          <p:cNvSpPr/>
          <p:nvPr/>
        </p:nvSpPr>
        <p:spPr>
          <a:xfrm rot="20820427">
            <a:off x="2168735" y="2680567"/>
            <a:ext cx="861728" cy="349735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箭头: 直角上 10">
            <a:extLst>
              <a:ext uri="{FF2B5EF4-FFF2-40B4-BE49-F238E27FC236}">
                <a16:creationId xmlns:a16="http://schemas.microsoft.com/office/drawing/2014/main" id="{06E47ACE-233E-EF2B-6B7C-42A9B7F585DB}"/>
              </a:ext>
            </a:extLst>
          </p:cNvPr>
          <p:cNvSpPr/>
          <p:nvPr/>
        </p:nvSpPr>
        <p:spPr bwMode="auto">
          <a:xfrm rot="16200000">
            <a:off x="7969661" y="-4521018"/>
            <a:ext cx="1047617" cy="12558905"/>
          </a:xfrm>
          <a:prstGeom prst="bentUpArrow">
            <a:avLst>
              <a:gd name="adj1" fmla="val 20369"/>
              <a:gd name="adj2" fmla="val 19216"/>
              <a:gd name="adj3" fmla="val 19211"/>
            </a:avLst>
          </a:prstGeom>
          <a:solidFill>
            <a:schemeClr val="bg1">
              <a:lumMod val="75000"/>
            </a:schemeClr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6A144EAE-AE0D-5185-6CDF-B76C70437B46}"/>
              </a:ext>
            </a:extLst>
          </p:cNvPr>
          <p:cNvSpPr/>
          <p:nvPr/>
        </p:nvSpPr>
        <p:spPr>
          <a:xfrm>
            <a:off x="14358269" y="2206863"/>
            <a:ext cx="767977" cy="349735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48DB803-B6BB-11E7-FA6E-97543001EB6C}"/>
              </a:ext>
            </a:extLst>
          </p:cNvPr>
          <p:cNvSpPr/>
          <p:nvPr/>
        </p:nvSpPr>
        <p:spPr>
          <a:xfrm>
            <a:off x="15126246" y="1972145"/>
            <a:ext cx="1620000" cy="819175"/>
          </a:xfrm>
          <a:prstGeom prst="roundRect">
            <a:avLst/>
          </a:prstGeom>
          <a:noFill/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276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物理设计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0031AC6E-9E87-FA21-C4EA-58DEC3B9196C}"/>
              </a:ext>
            </a:extLst>
          </p:cNvPr>
          <p:cNvSpPr/>
          <p:nvPr/>
        </p:nvSpPr>
        <p:spPr>
          <a:xfrm>
            <a:off x="3002763" y="3065321"/>
            <a:ext cx="1620000" cy="819175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276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瓶颈定位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531A4B7F-F04C-5B60-7668-3B279A41E2BA}"/>
              </a:ext>
            </a:extLst>
          </p:cNvPr>
          <p:cNvSpPr/>
          <p:nvPr/>
        </p:nvSpPr>
        <p:spPr>
          <a:xfrm>
            <a:off x="3002763" y="4164151"/>
            <a:ext cx="1620000" cy="819175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76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负载生成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AA3EB7B7-E627-20AF-E593-0CB6E7A7DBD2}"/>
              </a:ext>
            </a:extLst>
          </p:cNvPr>
          <p:cNvSpPr/>
          <p:nvPr/>
        </p:nvSpPr>
        <p:spPr>
          <a:xfrm>
            <a:off x="3002763" y="5262982"/>
            <a:ext cx="1620000" cy="819175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76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设计探索</a:t>
            </a: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612A38F8-EF21-E568-5E2D-05A89B88AE96}"/>
              </a:ext>
            </a:extLst>
          </p:cNvPr>
          <p:cNvSpPr/>
          <p:nvPr/>
        </p:nvSpPr>
        <p:spPr>
          <a:xfrm rot="5400000">
            <a:off x="3669488" y="2750783"/>
            <a:ext cx="279657" cy="349735"/>
          </a:xfrm>
          <a:prstGeom prst="rightArrow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C4A1B54B-48C4-3A3C-EB97-BDBBE7DEB423}"/>
              </a:ext>
            </a:extLst>
          </p:cNvPr>
          <p:cNvSpPr/>
          <p:nvPr/>
        </p:nvSpPr>
        <p:spPr>
          <a:xfrm rot="5400000">
            <a:off x="3669488" y="3849457"/>
            <a:ext cx="279657" cy="349735"/>
          </a:xfrm>
          <a:prstGeom prst="rightArrow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箭头: 右 34">
            <a:extLst>
              <a:ext uri="{FF2B5EF4-FFF2-40B4-BE49-F238E27FC236}">
                <a16:creationId xmlns:a16="http://schemas.microsoft.com/office/drawing/2014/main" id="{5CE2CCC1-638D-761F-4B9C-3F16DB4F7EBE}"/>
              </a:ext>
            </a:extLst>
          </p:cNvPr>
          <p:cNvSpPr/>
          <p:nvPr/>
        </p:nvSpPr>
        <p:spPr>
          <a:xfrm rot="5400000">
            <a:off x="3669488" y="4948132"/>
            <a:ext cx="279657" cy="349735"/>
          </a:xfrm>
          <a:prstGeom prst="rightArrow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7C96C464-5B7E-5E17-D8E9-A3A69B396C48}"/>
              </a:ext>
            </a:extLst>
          </p:cNvPr>
          <p:cNvSpPr/>
          <p:nvPr/>
        </p:nvSpPr>
        <p:spPr>
          <a:xfrm rot="5400000">
            <a:off x="3669488" y="2750784"/>
            <a:ext cx="279657" cy="349735"/>
          </a:xfrm>
          <a:prstGeom prst="rightArrow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39CD38CE-F3C3-243D-522C-F443DE54524D}"/>
              </a:ext>
            </a:extLst>
          </p:cNvPr>
          <p:cNvSpPr/>
          <p:nvPr/>
        </p:nvSpPr>
        <p:spPr>
          <a:xfrm>
            <a:off x="3002763" y="6361655"/>
            <a:ext cx="1620000" cy="819175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276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性能分析</a:t>
            </a:r>
          </a:p>
        </p:txBody>
      </p:sp>
      <p:sp>
        <p:nvSpPr>
          <p:cNvPr id="47" name="箭头: 右 46">
            <a:extLst>
              <a:ext uri="{FF2B5EF4-FFF2-40B4-BE49-F238E27FC236}">
                <a16:creationId xmlns:a16="http://schemas.microsoft.com/office/drawing/2014/main" id="{ABC8BFF3-617F-B558-639A-71F11AD25287}"/>
              </a:ext>
            </a:extLst>
          </p:cNvPr>
          <p:cNvSpPr/>
          <p:nvPr/>
        </p:nvSpPr>
        <p:spPr>
          <a:xfrm rot="5400000">
            <a:off x="3669488" y="6046804"/>
            <a:ext cx="279657" cy="349735"/>
          </a:xfrm>
          <a:prstGeom prst="rightArrow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28920E5C-A059-E8FF-305A-2634B3878C22}"/>
              </a:ext>
            </a:extLst>
          </p:cNvPr>
          <p:cNvSpPr/>
          <p:nvPr/>
        </p:nvSpPr>
        <p:spPr>
          <a:xfrm>
            <a:off x="292285" y="3874711"/>
            <a:ext cx="2332718" cy="753176"/>
          </a:xfrm>
          <a:prstGeom prst="rect">
            <a:avLst/>
          </a:prstGeom>
          <a:solidFill>
            <a:srgbClr val="00B050"/>
          </a:solidFill>
          <a:ln w="381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性能计数器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9D553B1A-9BEE-687D-8268-3AA7359DA6FA}"/>
              </a:ext>
            </a:extLst>
          </p:cNvPr>
          <p:cNvCxnSpPr>
            <a:cxnSpLocks/>
            <a:stCxn id="25" idx="1"/>
            <a:endCxn id="58" idx="3"/>
          </p:cNvCxnSpPr>
          <p:nvPr/>
        </p:nvCxnSpPr>
        <p:spPr>
          <a:xfrm flipH="1">
            <a:off x="2625003" y="3474909"/>
            <a:ext cx="377760" cy="776390"/>
          </a:xfrm>
          <a:prstGeom prst="straightConnector1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66C24163-F188-C63F-9F8B-DF56B6D53D00}"/>
              </a:ext>
            </a:extLst>
          </p:cNvPr>
          <p:cNvSpPr/>
          <p:nvPr/>
        </p:nvSpPr>
        <p:spPr>
          <a:xfrm>
            <a:off x="292286" y="4947222"/>
            <a:ext cx="2332717" cy="753176"/>
          </a:xfrm>
          <a:prstGeom prst="rect">
            <a:avLst/>
          </a:prstGeom>
          <a:solidFill>
            <a:srgbClr val="00B050"/>
          </a:solidFill>
          <a:ln w="381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NEMU</a:t>
            </a:r>
          </a:p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指令集模拟器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09A615E5-C8CD-3E22-FEA1-57725C84C99B}"/>
              </a:ext>
            </a:extLst>
          </p:cNvPr>
          <p:cNvCxnSpPr>
            <a:cxnSpLocks/>
            <a:stCxn id="27" idx="1"/>
            <a:endCxn id="66" idx="3"/>
          </p:cNvCxnSpPr>
          <p:nvPr/>
        </p:nvCxnSpPr>
        <p:spPr>
          <a:xfrm flipH="1">
            <a:off x="2625003" y="4573739"/>
            <a:ext cx="377760" cy="750071"/>
          </a:xfrm>
          <a:prstGeom prst="straightConnector1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>
            <a:extLst>
              <a:ext uri="{FF2B5EF4-FFF2-40B4-BE49-F238E27FC236}">
                <a16:creationId xmlns:a16="http://schemas.microsoft.com/office/drawing/2014/main" id="{E7556B85-B811-96C3-7A3B-84F1381E8778}"/>
              </a:ext>
            </a:extLst>
          </p:cNvPr>
          <p:cNvSpPr/>
          <p:nvPr/>
        </p:nvSpPr>
        <p:spPr>
          <a:xfrm>
            <a:off x="292286" y="5914327"/>
            <a:ext cx="2332717" cy="753176"/>
          </a:xfrm>
          <a:prstGeom prst="rect">
            <a:avLst/>
          </a:prstGeom>
          <a:solidFill>
            <a:srgbClr val="00B050"/>
          </a:solidFill>
          <a:ln w="381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mtrace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btrace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踪迹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170AA065-3F4D-3E1D-5399-FA297CE05624}"/>
              </a:ext>
            </a:extLst>
          </p:cNvPr>
          <p:cNvCxnSpPr>
            <a:cxnSpLocks/>
            <a:stCxn id="66" idx="2"/>
            <a:endCxn id="72" idx="0"/>
          </p:cNvCxnSpPr>
          <p:nvPr/>
        </p:nvCxnSpPr>
        <p:spPr>
          <a:xfrm>
            <a:off x="1458645" y="5700398"/>
            <a:ext cx="0" cy="213929"/>
          </a:xfrm>
          <a:prstGeom prst="straightConnector1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矩形 110">
            <a:extLst>
              <a:ext uri="{FF2B5EF4-FFF2-40B4-BE49-F238E27FC236}">
                <a16:creationId xmlns:a16="http://schemas.microsoft.com/office/drawing/2014/main" id="{C90B1F61-EFFC-3A87-2ADF-F6CF4F9F19BA}"/>
              </a:ext>
            </a:extLst>
          </p:cNvPr>
          <p:cNvSpPr/>
          <p:nvPr/>
        </p:nvSpPr>
        <p:spPr>
          <a:xfrm>
            <a:off x="292286" y="6897399"/>
            <a:ext cx="2332718" cy="753176"/>
          </a:xfrm>
          <a:prstGeom prst="rect">
            <a:avLst/>
          </a:prstGeom>
          <a:solidFill>
            <a:srgbClr val="00B050"/>
          </a:solidFill>
          <a:ln w="381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CacheSim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BrSim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功能模拟器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7293EF-5832-B0F7-22CA-8E1572C4FB32}"/>
              </a:ext>
            </a:extLst>
          </p:cNvPr>
          <p:cNvCxnSpPr>
            <a:cxnSpLocks/>
            <a:stCxn id="29" idx="1"/>
            <a:endCxn id="111" idx="3"/>
          </p:cNvCxnSpPr>
          <p:nvPr/>
        </p:nvCxnSpPr>
        <p:spPr>
          <a:xfrm flipH="1">
            <a:off x="2625004" y="5672570"/>
            <a:ext cx="377759" cy="1601417"/>
          </a:xfrm>
          <a:prstGeom prst="straightConnector1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箭头连接符 145">
            <a:extLst>
              <a:ext uri="{FF2B5EF4-FFF2-40B4-BE49-F238E27FC236}">
                <a16:creationId xmlns:a16="http://schemas.microsoft.com/office/drawing/2014/main" id="{FECFD628-51E6-C8B7-E8C2-2D3632633502}"/>
              </a:ext>
            </a:extLst>
          </p:cNvPr>
          <p:cNvCxnSpPr>
            <a:cxnSpLocks/>
            <a:endCxn id="152" idx="3"/>
          </p:cNvCxnSpPr>
          <p:nvPr/>
        </p:nvCxnSpPr>
        <p:spPr>
          <a:xfrm flipH="1">
            <a:off x="2448429" y="8241691"/>
            <a:ext cx="464972" cy="0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矩形 151">
            <a:extLst>
              <a:ext uri="{FF2B5EF4-FFF2-40B4-BE49-F238E27FC236}">
                <a16:creationId xmlns:a16="http://schemas.microsoft.com/office/drawing/2014/main" id="{D630476A-0ED6-790E-7773-E3EBB4DDD5C8}"/>
              </a:ext>
            </a:extLst>
          </p:cNvPr>
          <p:cNvSpPr/>
          <p:nvPr/>
        </p:nvSpPr>
        <p:spPr>
          <a:xfrm>
            <a:off x="585693" y="7865103"/>
            <a:ext cx="1862736" cy="753176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Verilog</a:t>
            </a:r>
          </a:p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传统开发语言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07158091-9EE4-9D7E-D812-2E676050B764}"/>
              </a:ext>
            </a:extLst>
          </p:cNvPr>
          <p:cNvSpPr/>
          <p:nvPr/>
        </p:nvSpPr>
        <p:spPr>
          <a:xfrm>
            <a:off x="584755" y="8849102"/>
            <a:ext cx="1862736" cy="753176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Chisel</a:t>
            </a:r>
          </a:p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敏捷开发语言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53AF030E-8956-ADD5-EC14-75023501EB60}"/>
              </a:ext>
            </a:extLst>
          </p:cNvPr>
          <p:cNvSpPr/>
          <p:nvPr/>
        </p:nvSpPr>
        <p:spPr>
          <a:xfrm>
            <a:off x="5430757" y="4144419"/>
            <a:ext cx="1770420" cy="753176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AM</a:t>
            </a:r>
          </a:p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裸机运行时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52A62498-F4AA-B281-EE66-EB73ACF612DE}"/>
              </a:ext>
            </a:extLst>
          </p:cNvPr>
          <p:cNvSpPr/>
          <p:nvPr/>
        </p:nvSpPr>
        <p:spPr>
          <a:xfrm>
            <a:off x="5448778" y="5240962"/>
            <a:ext cx="1757100" cy="753176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NEMU</a:t>
            </a:r>
          </a:p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指令集模拟器</a:t>
            </a:r>
          </a:p>
        </p:txBody>
      </p:sp>
      <p:cxnSp>
        <p:nvCxnSpPr>
          <p:cNvPr id="165" name="直接箭头连接符 164">
            <a:extLst>
              <a:ext uri="{FF2B5EF4-FFF2-40B4-BE49-F238E27FC236}">
                <a16:creationId xmlns:a16="http://schemas.microsoft.com/office/drawing/2014/main" id="{BCB1D4D1-3ABD-A9F3-B54B-EDBD990FD01F}"/>
              </a:ext>
            </a:extLst>
          </p:cNvPr>
          <p:cNvCxnSpPr>
            <a:cxnSpLocks/>
            <a:stCxn id="162" idx="3"/>
            <a:endCxn id="91" idx="1"/>
          </p:cNvCxnSpPr>
          <p:nvPr/>
        </p:nvCxnSpPr>
        <p:spPr>
          <a:xfrm flipV="1">
            <a:off x="7205878" y="4573900"/>
            <a:ext cx="633878" cy="1043650"/>
          </a:xfrm>
          <a:prstGeom prst="straightConnector1">
            <a:avLst/>
          </a:prstGeom>
          <a:ln w="381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矩形 167">
            <a:extLst>
              <a:ext uri="{FF2B5EF4-FFF2-40B4-BE49-F238E27FC236}">
                <a16:creationId xmlns:a16="http://schemas.microsoft.com/office/drawing/2014/main" id="{8BE206A4-685A-C1D7-2A4D-9459BED54D37}"/>
              </a:ext>
            </a:extLst>
          </p:cNvPr>
          <p:cNvSpPr/>
          <p:nvPr/>
        </p:nvSpPr>
        <p:spPr>
          <a:xfrm>
            <a:off x="5655045" y="7394536"/>
            <a:ext cx="1784387" cy="1010393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Chiseltest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</a:p>
          <a:p>
            <a:pPr algn="ctr"/>
            <a:r>
              <a:rPr kumimoji="1"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SymbiYosys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形式化验证</a:t>
            </a:r>
          </a:p>
        </p:txBody>
      </p:sp>
      <p:cxnSp>
        <p:nvCxnSpPr>
          <p:cNvPr id="169" name="直接箭头连接符 168">
            <a:extLst>
              <a:ext uri="{FF2B5EF4-FFF2-40B4-BE49-F238E27FC236}">
                <a16:creationId xmlns:a16="http://schemas.microsoft.com/office/drawing/2014/main" id="{EF39DE9D-5F2B-E7FD-387A-124788F7E733}"/>
              </a:ext>
            </a:extLst>
          </p:cNvPr>
          <p:cNvCxnSpPr>
            <a:cxnSpLocks/>
            <a:stCxn id="168" idx="3"/>
            <a:endCxn id="92" idx="1"/>
          </p:cNvCxnSpPr>
          <p:nvPr/>
        </p:nvCxnSpPr>
        <p:spPr>
          <a:xfrm flipV="1">
            <a:off x="7439432" y="5672730"/>
            <a:ext cx="400324" cy="2227003"/>
          </a:xfrm>
          <a:prstGeom prst="straightConnector1">
            <a:avLst/>
          </a:prstGeom>
          <a:ln w="381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矩形 169">
            <a:extLst>
              <a:ext uri="{FF2B5EF4-FFF2-40B4-BE49-F238E27FC236}">
                <a16:creationId xmlns:a16="http://schemas.microsoft.com/office/drawing/2014/main" id="{06CB58AF-261A-2FA2-6EAC-1486932E5FFF}"/>
              </a:ext>
            </a:extLst>
          </p:cNvPr>
          <p:cNvSpPr/>
          <p:nvPr/>
        </p:nvSpPr>
        <p:spPr>
          <a:xfrm>
            <a:off x="6572074" y="8849102"/>
            <a:ext cx="2120884" cy="753176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一键仿真脚本</a:t>
            </a:r>
          </a:p>
        </p:txBody>
      </p:sp>
      <p:cxnSp>
        <p:nvCxnSpPr>
          <p:cNvPr id="171" name="直接箭头连接符 170">
            <a:extLst>
              <a:ext uri="{FF2B5EF4-FFF2-40B4-BE49-F238E27FC236}">
                <a16:creationId xmlns:a16="http://schemas.microsoft.com/office/drawing/2014/main" id="{4A0AA5A4-E714-3051-8FCA-A86290347E4A}"/>
              </a:ext>
            </a:extLst>
          </p:cNvPr>
          <p:cNvCxnSpPr>
            <a:cxnSpLocks/>
            <a:stCxn id="170" idx="0"/>
            <a:endCxn id="99" idx="1"/>
          </p:cNvCxnSpPr>
          <p:nvPr/>
        </p:nvCxnSpPr>
        <p:spPr>
          <a:xfrm flipV="1">
            <a:off x="7632516" y="6771403"/>
            <a:ext cx="207240" cy="2077699"/>
          </a:xfrm>
          <a:prstGeom prst="straightConnector1">
            <a:avLst/>
          </a:prstGeom>
          <a:ln w="381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箭头连接符 172">
            <a:extLst>
              <a:ext uri="{FF2B5EF4-FFF2-40B4-BE49-F238E27FC236}">
                <a16:creationId xmlns:a16="http://schemas.microsoft.com/office/drawing/2014/main" id="{F7654EFE-8B82-5820-F779-E9D9D37A2622}"/>
              </a:ext>
            </a:extLst>
          </p:cNvPr>
          <p:cNvCxnSpPr>
            <a:cxnSpLocks/>
            <a:stCxn id="161" idx="3"/>
            <a:endCxn id="90" idx="1"/>
          </p:cNvCxnSpPr>
          <p:nvPr/>
        </p:nvCxnSpPr>
        <p:spPr>
          <a:xfrm flipV="1">
            <a:off x="7201177" y="3475069"/>
            <a:ext cx="638579" cy="1045938"/>
          </a:xfrm>
          <a:prstGeom prst="straightConnector1">
            <a:avLst/>
          </a:prstGeom>
          <a:ln w="381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矩形 173">
            <a:extLst>
              <a:ext uri="{FF2B5EF4-FFF2-40B4-BE49-F238E27FC236}">
                <a16:creationId xmlns:a16="http://schemas.microsoft.com/office/drawing/2014/main" id="{33476B11-D547-28D4-5625-A347B13A43FF}"/>
              </a:ext>
            </a:extLst>
          </p:cNvPr>
          <p:cNvSpPr/>
          <p:nvPr/>
        </p:nvSpPr>
        <p:spPr>
          <a:xfrm>
            <a:off x="10819530" y="8554492"/>
            <a:ext cx="2099636" cy="1047786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itrace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mtrace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</a:p>
          <a:p>
            <a:pPr algn="ctr"/>
            <a:r>
              <a:rPr kumimoji="1"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ftrace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dtrace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全系统踪迹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5" name="直接箭头连接符 174">
            <a:extLst>
              <a:ext uri="{FF2B5EF4-FFF2-40B4-BE49-F238E27FC236}">
                <a16:creationId xmlns:a16="http://schemas.microsoft.com/office/drawing/2014/main" id="{2B4CD092-366B-5649-23A7-02B2AA922772}"/>
              </a:ext>
            </a:extLst>
          </p:cNvPr>
          <p:cNvCxnSpPr>
            <a:cxnSpLocks/>
            <a:stCxn id="174" idx="0"/>
          </p:cNvCxnSpPr>
          <p:nvPr/>
        </p:nvCxnSpPr>
        <p:spPr>
          <a:xfrm flipH="1" flipV="1">
            <a:off x="9459756" y="8241690"/>
            <a:ext cx="2409592" cy="312802"/>
          </a:xfrm>
          <a:prstGeom prst="straightConnector1">
            <a:avLst/>
          </a:prstGeom>
          <a:ln w="381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矩形 175">
            <a:extLst>
              <a:ext uri="{FF2B5EF4-FFF2-40B4-BE49-F238E27FC236}">
                <a16:creationId xmlns:a16="http://schemas.microsoft.com/office/drawing/2014/main" id="{162F2899-3D44-5A42-55E8-604C09D755D4}"/>
              </a:ext>
            </a:extLst>
          </p:cNvPr>
          <p:cNvSpPr/>
          <p:nvPr/>
        </p:nvSpPr>
        <p:spPr>
          <a:xfrm>
            <a:off x="3227546" y="8849102"/>
            <a:ext cx="1796298" cy="753176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RT-Thread</a:t>
            </a:r>
          </a:p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嵌入式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</a:p>
        </p:txBody>
      </p:sp>
      <p:cxnSp>
        <p:nvCxnSpPr>
          <p:cNvPr id="180" name="直接箭头连接符 179">
            <a:extLst>
              <a:ext uri="{FF2B5EF4-FFF2-40B4-BE49-F238E27FC236}">
                <a16:creationId xmlns:a16="http://schemas.microsoft.com/office/drawing/2014/main" id="{95A82F88-5FA3-6EE7-0059-238D2672F1B2}"/>
              </a:ext>
            </a:extLst>
          </p:cNvPr>
          <p:cNvCxnSpPr>
            <a:cxnSpLocks/>
            <a:stCxn id="96" idx="1"/>
          </p:cNvCxnSpPr>
          <p:nvPr/>
        </p:nvCxnSpPr>
        <p:spPr>
          <a:xfrm flipH="1">
            <a:off x="4646991" y="3484387"/>
            <a:ext cx="764394" cy="4051900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箭头连接符 182">
            <a:extLst>
              <a:ext uri="{FF2B5EF4-FFF2-40B4-BE49-F238E27FC236}">
                <a16:creationId xmlns:a16="http://schemas.microsoft.com/office/drawing/2014/main" id="{DE4EFAF2-3F65-358A-82FB-A1D3EDE03D39}"/>
              </a:ext>
            </a:extLst>
          </p:cNvPr>
          <p:cNvCxnSpPr>
            <a:cxnSpLocks/>
          </p:cNvCxnSpPr>
          <p:nvPr/>
        </p:nvCxnSpPr>
        <p:spPr>
          <a:xfrm flipH="1">
            <a:off x="2913401" y="7536287"/>
            <a:ext cx="1728206" cy="0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接箭头连接符 188">
            <a:extLst>
              <a:ext uri="{FF2B5EF4-FFF2-40B4-BE49-F238E27FC236}">
                <a16:creationId xmlns:a16="http://schemas.microsoft.com/office/drawing/2014/main" id="{082CC6F9-3659-3885-29C6-44351AB8AB8B}"/>
              </a:ext>
            </a:extLst>
          </p:cNvPr>
          <p:cNvCxnSpPr>
            <a:cxnSpLocks/>
          </p:cNvCxnSpPr>
          <p:nvPr/>
        </p:nvCxnSpPr>
        <p:spPr>
          <a:xfrm>
            <a:off x="2913401" y="7548299"/>
            <a:ext cx="0" cy="1677391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接箭头连接符 198">
            <a:extLst>
              <a:ext uri="{FF2B5EF4-FFF2-40B4-BE49-F238E27FC236}">
                <a16:creationId xmlns:a16="http://schemas.microsoft.com/office/drawing/2014/main" id="{B28398E8-0D95-147A-7388-9C7D1E2D8810}"/>
              </a:ext>
            </a:extLst>
          </p:cNvPr>
          <p:cNvCxnSpPr>
            <a:cxnSpLocks/>
            <a:endCxn id="155" idx="3"/>
          </p:cNvCxnSpPr>
          <p:nvPr/>
        </p:nvCxnSpPr>
        <p:spPr>
          <a:xfrm flipH="1">
            <a:off x="2447491" y="9225690"/>
            <a:ext cx="465910" cy="0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矩形 205">
            <a:extLst>
              <a:ext uri="{FF2B5EF4-FFF2-40B4-BE49-F238E27FC236}">
                <a16:creationId xmlns:a16="http://schemas.microsoft.com/office/drawing/2014/main" id="{82AB4D23-765B-AA3C-3C81-383A6CC9C9FB}"/>
              </a:ext>
            </a:extLst>
          </p:cNvPr>
          <p:cNvSpPr/>
          <p:nvPr/>
        </p:nvSpPr>
        <p:spPr>
          <a:xfrm>
            <a:off x="3105896" y="7876909"/>
            <a:ext cx="1794660" cy="753176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FCEUX</a:t>
            </a:r>
          </a:p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红白机模拟器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7" name="矩形 206">
            <a:extLst>
              <a:ext uri="{FF2B5EF4-FFF2-40B4-BE49-F238E27FC236}">
                <a16:creationId xmlns:a16="http://schemas.microsoft.com/office/drawing/2014/main" id="{39C64F0E-C2B4-0A60-5B13-2D906AEE2BDD}"/>
              </a:ext>
            </a:extLst>
          </p:cNvPr>
          <p:cNvSpPr/>
          <p:nvPr/>
        </p:nvSpPr>
        <p:spPr>
          <a:xfrm>
            <a:off x="5172881" y="8849102"/>
            <a:ext cx="1165122" cy="753176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自制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</a:p>
        </p:txBody>
      </p:sp>
      <p:cxnSp>
        <p:nvCxnSpPr>
          <p:cNvPr id="208" name="直接箭头连接符 207">
            <a:extLst>
              <a:ext uri="{FF2B5EF4-FFF2-40B4-BE49-F238E27FC236}">
                <a16:creationId xmlns:a16="http://schemas.microsoft.com/office/drawing/2014/main" id="{312FCF61-A017-EE52-D4CC-9280BCC3B5C7}"/>
              </a:ext>
            </a:extLst>
          </p:cNvPr>
          <p:cNvCxnSpPr>
            <a:cxnSpLocks/>
            <a:stCxn id="206" idx="3"/>
            <a:endCxn id="161" idx="1"/>
          </p:cNvCxnSpPr>
          <p:nvPr/>
        </p:nvCxnSpPr>
        <p:spPr>
          <a:xfrm flipV="1">
            <a:off x="4900556" y="4521007"/>
            <a:ext cx="530201" cy="3732490"/>
          </a:xfrm>
          <a:prstGeom prst="straightConnector1">
            <a:avLst/>
          </a:prstGeom>
          <a:ln w="381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接箭头连接符 210">
            <a:extLst>
              <a:ext uri="{FF2B5EF4-FFF2-40B4-BE49-F238E27FC236}">
                <a16:creationId xmlns:a16="http://schemas.microsoft.com/office/drawing/2014/main" id="{36AB6BC5-EA94-3440-A8EB-D2FF3832E3D3}"/>
              </a:ext>
            </a:extLst>
          </p:cNvPr>
          <p:cNvCxnSpPr>
            <a:cxnSpLocks/>
            <a:stCxn id="176" idx="3"/>
          </p:cNvCxnSpPr>
          <p:nvPr/>
        </p:nvCxnSpPr>
        <p:spPr>
          <a:xfrm flipV="1">
            <a:off x="5023844" y="7460334"/>
            <a:ext cx="0" cy="1765356"/>
          </a:xfrm>
          <a:prstGeom prst="straightConnector1">
            <a:avLst/>
          </a:prstGeom>
          <a:ln w="381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接箭头连接符 213">
            <a:extLst>
              <a:ext uri="{FF2B5EF4-FFF2-40B4-BE49-F238E27FC236}">
                <a16:creationId xmlns:a16="http://schemas.microsoft.com/office/drawing/2014/main" id="{082E7DAA-DEF3-5EC2-0F5E-D12BC91D24E2}"/>
              </a:ext>
            </a:extLst>
          </p:cNvPr>
          <p:cNvCxnSpPr>
            <a:cxnSpLocks/>
            <a:stCxn id="207" idx="0"/>
          </p:cNvCxnSpPr>
          <p:nvPr/>
        </p:nvCxnSpPr>
        <p:spPr>
          <a:xfrm flipH="1" flipV="1">
            <a:off x="5033931" y="7548299"/>
            <a:ext cx="721511" cy="1300803"/>
          </a:xfrm>
          <a:prstGeom prst="straightConnector1">
            <a:avLst/>
          </a:prstGeom>
          <a:ln w="381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矩形 234">
            <a:extLst>
              <a:ext uri="{FF2B5EF4-FFF2-40B4-BE49-F238E27FC236}">
                <a16:creationId xmlns:a16="http://schemas.microsoft.com/office/drawing/2014/main" id="{068D8581-FF85-3CD6-7465-044D361E64C9}"/>
              </a:ext>
            </a:extLst>
          </p:cNvPr>
          <p:cNvSpPr/>
          <p:nvPr/>
        </p:nvSpPr>
        <p:spPr>
          <a:xfrm>
            <a:off x="5458230" y="6294406"/>
            <a:ext cx="1757100" cy="753176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DiffTest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差分测试方法</a:t>
            </a:r>
          </a:p>
        </p:txBody>
      </p:sp>
      <p:cxnSp>
        <p:nvCxnSpPr>
          <p:cNvPr id="236" name="直接箭头连接符 235">
            <a:extLst>
              <a:ext uri="{FF2B5EF4-FFF2-40B4-BE49-F238E27FC236}">
                <a16:creationId xmlns:a16="http://schemas.microsoft.com/office/drawing/2014/main" id="{E6430F65-C2CD-F3F5-F6B2-EB0627FE226B}"/>
              </a:ext>
            </a:extLst>
          </p:cNvPr>
          <p:cNvCxnSpPr>
            <a:cxnSpLocks/>
            <a:stCxn id="235" idx="3"/>
            <a:endCxn id="92" idx="1"/>
          </p:cNvCxnSpPr>
          <p:nvPr/>
        </p:nvCxnSpPr>
        <p:spPr>
          <a:xfrm flipV="1">
            <a:off x="7215330" y="5672730"/>
            <a:ext cx="624426" cy="998264"/>
          </a:xfrm>
          <a:prstGeom prst="straightConnector1">
            <a:avLst/>
          </a:prstGeom>
          <a:ln w="381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矩形 248">
            <a:extLst>
              <a:ext uri="{FF2B5EF4-FFF2-40B4-BE49-F238E27FC236}">
                <a16:creationId xmlns:a16="http://schemas.microsoft.com/office/drawing/2014/main" id="{3D66F509-F9D8-A475-0155-3667F884FCE2}"/>
              </a:ext>
            </a:extLst>
          </p:cNvPr>
          <p:cNvSpPr/>
          <p:nvPr/>
        </p:nvSpPr>
        <p:spPr>
          <a:xfrm>
            <a:off x="9863932" y="7490996"/>
            <a:ext cx="1698889" cy="75317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SDB</a:t>
            </a:r>
          </a:p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简易调试器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0" name="直接箭头连接符 249">
            <a:extLst>
              <a:ext uri="{FF2B5EF4-FFF2-40B4-BE49-F238E27FC236}">
                <a16:creationId xmlns:a16="http://schemas.microsoft.com/office/drawing/2014/main" id="{7B538D4A-92AA-EECC-E991-A93339ADF756}"/>
              </a:ext>
            </a:extLst>
          </p:cNvPr>
          <p:cNvCxnSpPr>
            <a:cxnSpLocks/>
            <a:stCxn id="249" idx="1"/>
            <a:endCxn id="101" idx="3"/>
          </p:cNvCxnSpPr>
          <p:nvPr/>
        </p:nvCxnSpPr>
        <p:spPr>
          <a:xfrm flipH="1">
            <a:off x="9459756" y="7867584"/>
            <a:ext cx="404176" cy="2492"/>
          </a:xfrm>
          <a:prstGeom prst="straightConnector1">
            <a:avLst/>
          </a:prstGeom>
          <a:ln w="381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矩形 253">
            <a:extLst>
              <a:ext uri="{FF2B5EF4-FFF2-40B4-BE49-F238E27FC236}">
                <a16:creationId xmlns:a16="http://schemas.microsoft.com/office/drawing/2014/main" id="{E9B04C6B-033A-9DE8-9856-D0175EC73F2D}"/>
              </a:ext>
            </a:extLst>
          </p:cNvPr>
          <p:cNvSpPr/>
          <p:nvPr/>
        </p:nvSpPr>
        <p:spPr>
          <a:xfrm>
            <a:off x="8898842" y="8849102"/>
            <a:ext cx="1698889" cy="753176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GTKWave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波形查看器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8" name="直接箭头连接符 257">
            <a:extLst>
              <a:ext uri="{FF2B5EF4-FFF2-40B4-BE49-F238E27FC236}">
                <a16:creationId xmlns:a16="http://schemas.microsoft.com/office/drawing/2014/main" id="{EE1F7FC4-B16A-7315-C221-3236994D2029}"/>
              </a:ext>
            </a:extLst>
          </p:cNvPr>
          <p:cNvCxnSpPr>
            <a:cxnSpLocks/>
            <a:stCxn id="254" idx="0"/>
            <a:endCxn id="101" idx="2"/>
          </p:cNvCxnSpPr>
          <p:nvPr/>
        </p:nvCxnSpPr>
        <p:spPr>
          <a:xfrm flipH="1" flipV="1">
            <a:off x="8649756" y="8279663"/>
            <a:ext cx="1098531" cy="569439"/>
          </a:xfrm>
          <a:prstGeom prst="straightConnector1">
            <a:avLst/>
          </a:prstGeom>
          <a:ln w="381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矩形: 圆角 270">
            <a:extLst>
              <a:ext uri="{FF2B5EF4-FFF2-40B4-BE49-F238E27FC236}">
                <a16:creationId xmlns:a16="http://schemas.microsoft.com/office/drawing/2014/main" id="{C8879181-77D6-8F8A-6350-C7AD28235F26}"/>
              </a:ext>
            </a:extLst>
          </p:cNvPr>
          <p:cNvSpPr/>
          <p:nvPr/>
        </p:nvSpPr>
        <p:spPr>
          <a:xfrm>
            <a:off x="12709363" y="3066239"/>
            <a:ext cx="1620000" cy="819175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276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时序分析</a:t>
            </a:r>
          </a:p>
        </p:txBody>
      </p:sp>
      <p:sp>
        <p:nvSpPr>
          <p:cNvPr id="272" name="矩形: 圆角 271">
            <a:extLst>
              <a:ext uri="{FF2B5EF4-FFF2-40B4-BE49-F238E27FC236}">
                <a16:creationId xmlns:a16="http://schemas.microsoft.com/office/drawing/2014/main" id="{A9854BC3-F5DA-A3D9-6A3A-59E7B4E4CA2B}"/>
              </a:ext>
            </a:extLst>
          </p:cNvPr>
          <p:cNvSpPr/>
          <p:nvPr/>
        </p:nvSpPr>
        <p:spPr>
          <a:xfrm>
            <a:off x="12709363" y="4165069"/>
            <a:ext cx="1620000" cy="819175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76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面积评估</a:t>
            </a:r>
          </a:p>
        </p:txBody>
      </p:sp>
      <p:sp>
        <p:nvSpPr>
          <p:cNvPr id="273" name="矩形: 圆角 272">
            <a:extLst>
              <a:ext uri="{FF2B5EF4-FFF2-40B4-BE49-F238E27FC236}">
                <a16:creationId xmlns:a16="http://schemas.microsoft.com/office/drawing/2014/main" id="{859D3BB7-05FB-EA5B-1FFD-F02E2311DD36}"/>
              </a:ext>
            </a:extLst>
          </p:cNvPr>
          <p:cNvSpPr/>
          <p:nvPr/>
        </p:nvSpPr>
        <p:spPr>
          <a:xfrm>
            <a:off x="12709363" y="5263900"/>
            <a:ext cx="1620000" cy="819175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76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功耗分析</a:t>
            </a:r>
          </a:p>
        </p:txBody>
      </p:sp>
      <p:sp>
        <p:nvSpPr>
          <p:cNvPr id="274" name="箭头: 右 273">
            <a:extLst>
              <a:ext uri="{FF2B5EF4-FFF2-40B4-BE49-F238E27FC236}">
                <a16:creationId xmlns:a16="http://schemas.microsoft.com/office/drawing/2014/main" id="{BD827E63-1497-4C50-4F1B-830EC5B76A54}"/>
              </a:ext>
            </a:extLst>
          </p:cNvPr>
          <p:cNvSpPr/>
          <p:nvPr/>
        </p:nvSpPr>
        <p:spPr>
          <a:xfrm rot="5400000">
            <a:off x="13376088" y="2751701"/>
            <a:ext cx="279657" cy="349735"/>
          </a:xfrm>
          <a:prstGeom prst="rightArrow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5" name="箭头: 右 274">
            <a:extLst>
              <a:ext uri="{FF2B5EF4-FFF2-40B4-BE49-F238E27FC236}">
                <a16:creationId xmlns:a16="http://schemas.microsoft.com/office/drawing/2014/main" id="{EB4B79E1-57DD-CD7D-6202-0643BEBE9F35}"/>
              </a:ext>
            </a:extLst>
          </p:cNvPr>
          <p:cNvSpPr/>
          <p:nvPr/>
        </p:nvSpPr>
        <p:spPr>
          <a:xfrm rot="5400000">
            <a:off x="13376088" y="3850375"/>
            <a:ext cx="279657" cy="349735"/>
          </a:xfrm>
          <a:prstGeom prst="rightArrow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6" name="箭头: 右 275">
            <a:extLst>
              <a:ext uri="{FF2B5EF4-FFF2-40B4-BE49-F238E27FC236}">
                <a16:creationId xmlns:a16="http://schemas.microsoft.com/office/drawing/2014/main" id="{FCA5238B-7F97-4EA1-37B0-BC45E51BD8B8}"/>
              </a:ext>
            </a:extLst>
          </p:cNvPr>
          <p:cNvSpPr/>
          <p:nvPr/>
        </p:nvSpPr>
        <p:spPr>
          <a:xfrm rot="5400000">
            <a:off x="13376088" y="4949050"/>
            <a:ext cx="279657" cy="349735"/>
          </a:xfrm>
          <a:prstGeom prst="rightArrow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7" name="箭头: 右 276">
            <a:extLst>
              <a:ext uri="{FF2B5EF4-FFF2-40B4-BE49-F238E27FC236}">
                <a16:creationId xmlns:a16="http://schemas.microsoft.com/office/drawing/2014/main" id="{7E40B9AC-19CF-F0C5-361B-F48D724B3312}"/>
              </a:ext>
            </a:extLst>
          </p:cNvPr>
          <p:cNvSpPr/>
          <p:nvPr/>
        </p:nvSpPr>
        <p:spPr>
          <a:xfrm rot="5400000">
            <a:off x="13376088" y="2751702"/>
            <a:ext cx="279657" cy="349735"/>
          </a:xfrm>
          <a:prstGeom prst="rightArrow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2" name="矩形 281">
            <a:extLst>
              <a:ext uri="{FF2B5EF4-FFF2-40B4-BE49-F238E27FC236}">
                <a16:creationId xmlns:a16="http://schemas.microsoft.com/office/drawing/2014/main" id="{3E21DC73-C1F2-CC52-D426-9A0E2D33B5B7}"/>
              </a:ext>
            </a:extLst>
          </p:cNvPr>
          <p:cNvSpPr/>
          <p:nvPr/>
        </p:nvSpPr>
        <p:spPr>
          <a:xfrm>
            <a:off x="15223801" y="7451010"/>
            <a:ext cx="1772569" cy="753176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rgbClr val="FF99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基准测试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4" name="矩形 283">
            <a:extLst>
              <a:ext uri="{FF2B5EF4-FFF2-40B4-BE49-F238E27FC236}">
                <a16:creationId xmlns:a16="http://schemas.microsoft.com/office/drawing/2014/main" id="{17F07301-C838-86B0-A5DC-99625763B1CB}"/>
              </a:ext>
            </a:extLst>
          </p:cNvPr>
          <p:cNvSpPr/>
          <p:nvPr/>
        </p:nvSpPr>
        <p:spPr>
          <a:xfrm>
            <a:off x="12398790" y="6457432"/>
            <a:ext cx="1959479" cy="753176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MemCalibrate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访存延迟校准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5" name="直接箭头连接符 284">
            <a:extLst>
              <a:ext uri="{FF2B5EF4-FFF2-40B4-BE49-F238E27FC236}">
                <a16:creationId xmlns:a16="http://schemas.microsoft.com/office/drawing/2014/main" id="{F0BFE4F0-B767-D387-0CB3-454E739F58D4}"/>
              </a:ext>
            </a:extLst>
          </p:cNvPr>
          <p:cNvCxnSpPr>
            <a:cxnSpLocks/>
            <a:stCxn id="104" idx="3"/>
            <a:endCxn id="284" idx="1"/>
          </p:cNvCxnSpPr>
          <p:nvPr/>
        </p:nvCxnSpPr>
        <p:spPr>
          <a:xfrm>
            <a:off x="11895932" y="4573585"/>
            <a:ext cx="502858" cy="2260435"/>
          </a:xfrm>
          <a:prstGeom prst="straightConnector1">
            <a:avLst/>
          </a:prstGeom>
          <a:ln w="38100">
            <a:solidFill>
              <a:srgbClr val="FF99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矩形 285">
            <a:extLst>
              <a:ext uri="{FF2B5EF4-FFF2-40B4-BE49-F238E27FC236}">
                <a16:creationId xmlns:a16="http://schemas.microsoft.com/office/drawing/2014/main" id="{7CA764FF-88F3-46C7-279A-271EBF53306E}"/>
              </a:ext>
            </a:extLst>
          </p:cNvPr>
          <p:cNvSpPr/>
          <p:nvPr/>
        </p:nvSpPr>
        <p:spPr>
          <a:xfrm>
            <a:off x="12380432" y="7458503"/>
            <a:ext cx="2303341" cy="753176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CacheSim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BrSim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功能模拟器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7" name="直接箭头连接符 286">
            <a:extLst>
              <a:ext uri="{FF2B5EF4-FFF2-40B4-BE49-F238E27FC236}">
                <a16:creationId xmlns:a16="http://schemas.microsoft.com/office/drawing/2014/main" id="{AD4FEE8C-91EA-33AF-5609-0DE5745FA7D3}"/>
              </a:ext>
            </a:extLst>
          </p:cNvPr>
          <p:cNvCxnSpPr>
            <a:cxnSpLocks/>
            <a:stCxn id="105" idx="3"/>
            <a:endCxn id="286" idx="1"/>
          </p:cNvCxnSpPr>
          <p:nvPr/>
        </p:nvCxnSpPr>
        <p:spPr>
          <a:xfrm>
            <a:off x="11895932" y="5672416"/>
            <a:ext cx="484500" cy="2162675"/>
          </a:xfrm>
          <a:prstGeom prst="straightConnector1">
            <a:avLst/>
          </a:prstGeom>
          <a:ln w="38100">
            <a:solidFill>
              <a:srgbClr val="FF99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矩形 287">
            <a:extLst>
              <a:ext uri="{FF2B5EF4-FFF2-40B4-BE49-F238E27FC236}">
                <a16:creationId xmlns:a16="http://schemas.microsoft.com/office/drawing/2014/main" id="{BDED6DFF-3FE4-D29A-67F5-5634A5ECE509}"/>
              </a:ext>
            </a:extLst>
          </p:cNvPr>
          <p:cNvSpPr/>
          <p:nvPr/>
        </p:nvSpPr>
        <p:spPr>
          <a:xfrm>
            <a:off x="13137891" y="8873621"/>
            <a:ext cx="1635031" cy="753176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性能计数器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9" name="直接箭头连接符 288">
            <a:extLst>
              <a:ext uri="{FF2B5EF4-FFF2-40B4-BE49-F238E27FC236}">
                <a16:creationId xmlns:a16="http://schemas.microsoft.com/office/drawing/2014/main" id="{BB83965D-309D-D9F3-0E0E-68D55FFDE546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11895932" y="6771089"/>
            <a:ext cx="390823" cy="1627002"/>
          </a:xfrm>
          <a:prstGeom prst="straightConnector1">
            <a:avLst/>
          </a:prstGeom>
          <a:ln w="38100">
            <a:solidFill>
              <a:srgbClr val="FF99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矩形 296">
            <a:extLst>
              <a:ext uri="{FF2B5EF4-FFF2-40B4-BE49-F238E27FC236}">
                <a16:creationId xmlns:a16="http://schemas.microsoft.com/office/drawing/2014/main" id="{AEB0E8BC-535B-1275-65B8-C22994E4B3D2}"/>
              </a:ext>
            </a:extLst>
          </p:cNvPr>
          <p:cNvSpPr/>
          <p:nvPr/>
        </p:nvSpPr>
        <p:spPr>
          <a:xfrm>
            <a:off x="15016194" y="3111711"/>
            <a:ext cx="1831313" cy="753176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iEDA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EDA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8" name="直接箭头连接符 297">
            <a:extLst>
              <a:ext uri="{FF2B5EF4-FFF2-40B4-BE49-F238E27FC236}">
                <a16:creationId xmlns:a16="http://schemas.microsoft.com/office/drawing/2014/main" id="{896E259C-BCAC-75F4-4CEF-1780EF8D0BD2}"/>
              </a:ext>
            </a:extLst>
          </p:cNvPr>
          <p:cNvCxnSpPr>
            <a:cxnSpLocks/>
            <a:stCxn id="13" idx="2"/>
            <a:endCxn id="297" idx="0"/>
          </p:cNvCxnSpPr>
          <p:nvPr/>
        </p:nvCxnSpPr>
        <p:spPr>
          <a:xfrm flipH="1">
            <a:off x="15931851" y="2791320"/>
            <a:ext cx="4395" cy="320391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直接箭头连接符 308">
            <a:extLst>
              <a:ext uri="{FF2B5EF4-FFF2-40B4-BE49-F238E27FC236}">
                <a16:creationId xmlns:a16="http://schemas.microsoft.com/office/drawing/2014/main" id="{C7DB1E2A-6475-CDB3-26AF-1F51D875934B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11895932" y="3474755"/>
            <a:ext cx="669518" cy="2816160"/>
          </a:xfrm>
          <a:prstGeom prst="straightConnector1">
            <a:avLst/>
          </a:prstGeom>
          <a:ln w="38100">
            <a:solidFill>
              <a:srgbClr val="FF99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直接箭头连接符 311">
            <a:extLst>
              <a:ext uri="{FF2B5EF4-FFF2-40B4-BE49-F238E27FC236}">
                <a16:creationId xmlns:a16="http://schemas.microsoft.com/office/drawing/2014/main" id="{6112017B-EF0A-FF59-CB01-A92A5E3820FF}"/>
              </a:ext>
            </a:extLst>
          </p:cNvPr>
          <p:cNvCxnSpPr>
            <a:cxnSpLocks/>
          </p:cNvCxnSpPr>
          <p:nvPr/>
        </p:nvCxnSpPr>
        <p:spPr>
          <a:xfrm flipH="1">
            <a:off x="12546103" y="6277777"/>
            <a:ext cx="1900048" cy="0"/>
          </a:xfrm>
          <a:prstGeom prst="straightConnector1">
            <a:avLst/>
          </a:prstGeom>
          <a:ln w="38100">
            <a:solidFill>
              <a:srgbClr val="FF99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直接箭头连接符 313">
            <a:extLst>
              <a:ext uri="{FF2B5EF4-FFF2-40B4-BE49-F238E27FC236}">
                <a16:creationId xmlns:a16="http://schemas.microsoft.com/office/drawing/2014/main" id="{3D31CFF9-0308-AEFF-2D07-C020C0FC764E}"/>
              </a:ext>
            </a:extLst>
          </p:cNvPr>
          <p:cNvCxnSpPr>
            <a:cxnSpLocks/>
          </p:cNvCxnSpPr>
          <p:nvPr/>
        </p:nvCxnSpPr>
        <p:spPr>
          <a:xfrm>
            <a:off x="14446151" y="6277777"/>
            <a:ext cx="484500" cy="1557314"/>
          </a:xfrm>
          <a:prstGeom prst="straightConnector1">
            <a:avLst/>
          </a:prstGeom>
          <a:ln w="38100">
            <a:solidFill>
              <a:srgbClr val="FF99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直接箭头连接符 314">
            <a:extLst>
              <a:ext uri="{FF2B5EF4-FFF2-40B4-BE49-F238E27FC236}">
                <a16:creationId xmlns:a16="http://schemas.microsoft.com/office/drawing/2014/main" id="{B1F9B028-5424-1FE4-A986-A3045AF13581}"/>
              </a:ext>
            </a:extLst>
          </p:cNvPr>
          <p:cNvCxnSpPr>
            <a:cxnSpLocks/>
            <a:stCxn id="282" idx="1"/>
          </p:cNvCxnSpPr>
          <p:nvPr/>
        </p:nvCxnSpPr>
        <p:spPr>
          <a:xfrm flipH="1">
            <a:off x="14925089" y="7827598"/>
            <a:ext cx="298712" cy="0"/>
          </a:xfrm>
          <a:prstGeom prst="straightConnector1">
            <a:avLst/>
          </a:prstGeom>
          <a:ln w="38100">
            <a:solidFill>
              <a:srgbClr val="FF99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直接箭头连接符 323">
            <a:extLst>
              <a:ext uri="{FF2B5EF4-FFF2-40B4-BE49-F238E27FC236}">
                <a16:creationId xmlns:a16="http://schemas.microsoft.com/office/drawing/2014/main" id="{C0617B03-2CBB-0E87-CF77-22D7A0796467}"/>
              </a:ext>
            </a:extLst>
          </p:cNvPr>
          <p:cNvCxnSpPr>
            <a:cxnSpLocks/>
          </p:cNvCxnSpPr>
          <p:nvPr/>
        </p:nvCxnSpPr>
        <p:spPr>
          <a:xfrm flipH="1">
            <a:off x="12284246" y="8374101"/>
            <a:ext cx="1671160" cy="0"/>
          </a:xfrm>
          <a:prstGeom prst="straightConnector1">
            <a:avLst/>
          </a:prstGeom>
          <a:ln w="38100">
            <a:solidFill>
              <a:srgbClr val="FF99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直接箭头连接符 326">
            <a:extLst>
              <a:ext uri="{FF2B5EF4-FFF2-40B4-BE49-F238E27FC236}">
                <a16:creationId xmlns:a16="http://schemas.microsoft.com/office/drawing/2014/main" id="{00E103C8-E3BF-BBBA-2CB4-486E0F8D5A1A}"/>
              </a:ext>
            </a:extLst>
          </p:cNvPr>
          <p:cNvCxnSpPr>
            <a:cxnSpLocks/>
            <a:endCxn id="288" idx="0"/>
          </p:cNvCxnSpPr>
          <p:nvPr/>
        </p:nvCxnSpPr>
        <p:spPr>
          <a:xfrm>
            <a:off x="13955406" y="8349416"/>
            <a:ext cx="1" cy="524205"/>
          </a:xfrm>
          <a:prstGeom prst="straightConnector1">
            <a:avLst/>
          </a:prstGeom>
          <a:ln w="38100">
            <a:solidFill>
              <a:srgbClr val="FF99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矩形 330">
            <a:extLst>
              <a:ext uri="{FF2B5EF4-FFF2-40B4-BE49-F238E27FC236}">
                <a16:creationId xmlns:a16="http://schemas.microsoft.com/office/drawing/2014/main" id="{45F1A962-3478-2EEB-59A2-F0D1BD0C930E}"/>
              </a:ext>
            </a:extLst>
          </p:cNvPr>
          <p:cNvSpPr/>
          <p:nvPr/>
        </p:nvSpPr>
        <p:spPr>
          <a:xfrm>
            <a:off x="15001214" y="4237401"/>
            <a:ext cx="1846293" cy="753176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iEDA.iSTA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时序分析工具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3" name="直接箭头连接符 332">
            <a:extLst>
              <a:ext uri="{FF2B5EF4-FFF2-40B4-BE49-F238E27FC236}">
                <a16:creationId xmlns:a16="http://schemas.microsoft.com/office/drawing/2014/main" id="{D5DE89FD-A91C-5A33-9B8D-D217CB04752D}"/>
              </a:ext>
            </a:extLst>
          </p:cNvPr>
          <p:cNvCxnSpPr>
            <a:cxnSpLocks/>
            <a:stCxn id="271" idx="3"/>
            <a:endCxn id="331" idx="1"/>
          </p:cNvCxnSpPr>
          <p:nvPr/>
        </p:nvCxnSpPr>
        <p:spPr>
          <a:xfrm>
            <a:off x="14329363" y="3475827"/>
            <a:ext cx="671851" cy="1138162"/>
          </a:xfrm>
          <a:prstGeom prst="straightConnector1">
            <a:avLst/>
          </a:prstGeom>
          <a:ln w="38100">
            <a:solidFill>
              <a:srgbClr val="92D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矩形 335">
            <a:extLst>
              <a:ext uri="{FF2B5EF4-FFF2-40B4-BE49-F238E27FC236}">
                <a16:creationId xmlns:a16="http://schemas.microsoft.com/office/drawing/2014/main" id="{D7533B3D-7B75-8CCF-E9AB-249D117BFBB4}"/>
              </a:ext>
            </a:extLst>
          </p:cNvPr>
          <p:cNvSpPr/>
          <p:nvPr/>
        </p:nvSpPr>
        <p:spPr>
          <a:xfrm>
            <a:off x="15016194" y="5313509"/>
            <a:ext cx="1846293" cy="753176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Yosys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综合工具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7" name="直接箭头连接符 336">
            <a:extLst>
              <a:ext uri="{FF2B5EF4-FFF2-40B4-BE49-F238E27FC236}">
                <a16:creationId xmlns:a16="http://schemas.microsoft.com/office/drawing/2014/main" id="{E535216B-7A52-C53E-7B9A-C8E94886F379}"/>
              </a:ext>
            </a:extLst>
          </p:cNvPr>
          <p:cNvCxnSpPr>
            <a:cxnSpLocks/>
            <a:stCxn id="272" idx="3"/>
            <a:endCxn id="336" idx="1"/>
          </p:cNvCxnSpPr>
          <p:nvPr/>
        </p:nvCxnSpPr>
        <p:spPr>
          <a:xfrm>
            <a:off x="14329363" y="4574657"/>
            <a:ext cx="686831" cy="1115440"/>
          </a:xfrm>
          <a:prstGeom prst="straightConnector1">
            <a:avLst/>
          </a:prstGeom>
          <a:ln w="38100">
            <a:solidFill>
              <a:srgbClr val="92D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矩形 338">
            <a:extLst>
              <a:ext uri="{FF2B5EF4-FFF2-40B4-BE49-F238E27FC236}">
                <a16:creationId xmlns:a16="http://schemas.microsoft.com/office/drawing/2014/main" id="{8FF41BF5-EB29-8DBC-07DF-9C9A5C639C1A}"/>
              </a:ext>
            </a:extLst>
          </p:cNvPr>
          <p:cNvSpPr/>
          <p:nvPr/>
        </p:nvSpPr>
        <p:spPr>
          <a:xfrm>
            <a:off x="15033622" y="6378143"/>
            <a:ext cx="1846293" cy="753176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iEDA.iPA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功耗分析工具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0" name="直接箭头连接符 339">
            <a:extLst>
              <a:ext uri="{FF2B5EF4-FFF2-40B4-BE49-F238E27FC236}">
                <a16:creationId xmlns:a16="http://schemas.microsoft.com/office/drawing/2014/main" id="{10DD5910-543E-1B7F-B871-54B9E3817CD3}"/>
              </a:ext>
            </a:extLst>
          </p:cNvPr>
          <p:cNvCxnSpPr>
            <a:cxnSpLocks/>
            <a:stCxn id="273" idx="3"/>
            <a:endCxn id="339" idx="1"/>
          </p:cNvCxnSpPr>
          <p:nvPr/>
        </p:nvCxnSpPr>
        <p:spPr>
          <a:xfrm>
            <a:off x="14329363" y="5673488"/>
            <a:ext cx="704259" cy="1081243"/>
          </a:xfrm>
          <a:prstGeom prst="straightConnector1">
            <a:avLst/>
          </a:prstGeom>
          <a:ln w="38100">
            <a:solidFill>
              <a:srgbClr val="92D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0" name="文本框 349">
            <a:extLst>
              <a:ext uri="{FF2B5EF4-FFF2-40B4-BE49-F238E27FC236}">
                <a16:creationId xmlns:a16="http://schemas.microsoft.com/office/drawing/2014/main" id="{ABC5865C-8CA3-15E3-03CE-389DE073524D}"/>
              </a:ext>
            </a:extLst>
          </p:cNvPr>
          <p:cNvSpPr txBox="1"/>
          <p:nvPr/>
        </p:nvSpPr>
        <p:spPr>
          <a:xfrm>
            <a:off x="15388567" y="9031266"/>
            <a:ext cx="1772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学生无需实现</a:t>
            </a:r>
          </a:p>
        </p:txBody>
      </p:sp>
      <p:sp>
        <p:nvSpPr>
          <p:cNvPr id="351" name="矩形 350">
            <a:extLst>
              <a:ext uri="{FF2B5EF4-FFF2-40B4-BE49-F238E27FC236}">
                <a16:creationId xmlns:a16="http://schemas.microsoft.com/office/drawing/2014/main" id="{90D29E51-9915-7389-42E2-3893F4250684}"/>
              </a:ext>
            </a:extLst>
          </p:cNvPr>
          <p:cNvSpPr/>
          <p:nvPr/>
        </p:nvSpPr>
        <p:spPr bwMode="auto">
          <a:xfrm>
            <a:off x="15102662" y="9072720"/>
            <a:ext cx="305939" cy="305939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909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6" grpId="0" animBg="1"/>
      <p:bldP spid="72" grpId="0" animBg="1"/>
      <p:bldP spid="111" grpId="0" animBg="1"/>
      <p:bldP spid="152" grpId="0" animBg="1"/>
      <p:bldP spid="155" grpId="0" animBg="1"/>
      <p:bldP spid="161" grpId="0" animBg="1"/>
      <p:bldP spid="162" grpId="0" animBg="1"/>
      <p:bldP spid="168" grpId="0" animBg="1"/>
      <p:bldP spid="170" grpId="0" animBg="1"/>
      <p:bldP spid="174" grpId="0" animBg="1"/>
      <p:bldP spid="176" grpId="0" animBg="1"/>
      <p:bldP spid="206" grpId="0" animBg="1"/>
      <p:bldP spid="207" grpId="0" animBg="1"/>
      <p:bldP spid="235" grpId="0" animBg="1"/>
      <p:bldP spid="249" grpId="0" animBg="1"/>
      <p:bldP spid="254" grpId="0" animBg="1"/>
      <p:bldP spid="282" grpId="0" animBg="1"/>
      <p:bldP spid="284" grpId="0" animBg="1"/>
      <p:bldP spid="286" grpId="0" animBg="1"/>
      <p:bldP spid="288" grpId="0" animBg="1"/>
      <p:bldP spid="297" grpId="0" animBg="1"/>
      <p:bldP spid="331" grpId="0" animBg="1"/>
      <p:bldP spid="336" grpId="0" animBg="1"/>
      <p:bldP spid="33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B9F82F-CB58-90D8-7DCE-888DDB879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新看点</a:t>
            </a:r>
            <a:r>
              <a:rPr lang="en-US" altLang="zh-CN" dirty="0"/>
              <a:t>3 – </a:t>
            </a:r>
            <a:r>
              <a:rPr lang="zh-CN" altLang="en-US" dirty="0"/>
              <a:t>处理器设计全流程学习</a:t>
            </a:r>
            <a:r>
              <a:rPr lang="en-US" altLang="zh-CN" dirty="0"/>
              <a:t>(B</a:t>
            </a:r>
            <a:r>
              <a:rPr lang="zh-CN" altLang="en-US" dirty="0"/>
              <a:t>阶段后期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2ED9E9-C4D1-6771-1BC6-9AE28E832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</a:rPr>
              <a:t>学习先进的验证方法</a:t>
            </a:r>
            <a:r>
              <a:rPr lang="en-US" altLang="zh-CN" b="1" dirty="0">
                <a:solidFill>
                  <a:srgbClr val="C00000"/>
                </a:solidFill>
              </a:rPr>
              <a:t>——</a:t>
            </a:r>
            <a:r>
              <a:rPr lang="zh-CN" altLang="en-US" b="1" dirty="0">
                <a:solidFill>
                  <a:srgbClr val="C00000"/>
                </a:solidFill>
              </a:rPr>
              <a:t>形式化验证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工具自动帮我们寻找出错的测试用例</a:t>
            </a:r>
            <a:endParaRPr lang="en-US" altLang="zh-CN" dirty="0"/>
          </a:p>
          <a:p>
            <a:pPr lvl="1"/>
            <a:r>
              <a:rPr lang="zh-CN" altLang="en-US" dirty="0"/>
              <a:t>如果找不到</a:t>
            </a:r>
            <a:r>
              <a:rPr lang="en-US" altLang="zh-CN" dirty="0"/>
              <a:t>, </a:t>
            </a:r>
            <a:r>
              <a:rPr lang="zh-CN" altLang="en-US" dirty="0"/>
              <a:t>就证明了正确性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>
                <a:solidFill>
                  <a:srgbClr val="C00000"/>
                </a:solidFill>
              </a:rPr>
              <a:t>学习性能评估和优化方法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/>
            <a:r>
              <a:rPr lang="en-US" altLang="zh-CN" dirty="0"/>
              <a:t>IPC:</a:t>
            </a:r>
            <a:r>
              <a:rPr lang="zh-CN" altLang="en-US" dirty="0"/>
              <a:t> 模拟器</a:t>
            </a:r>
            <a:r>
              <a:rPr lang="en-US" altLang="zh-CN" dirty="0"/>
              <a:t>(</a:t>
            </a:r>
            <a:r>
              <a:rPr lang="en-US" altLang="zh-CN" dirty="0" err="1"/>
              <a:t>CacheSim</a:t>
            </a:r>
            <a:r>
              <a:rPr lang="en-US" altLang="zh-CN" dirty="0"/>
              <a:t>, </a:t>
            </a:r>
            <a:r>
              <a:rPr lang="en-US" altLang="zh-CN" dirty="0" err="1"/>
              <a:t>BrSim</a:t>
            </a:r>
            <a:r>
              <a:rPr lang="en-US" altLang="zh-CN" dirty="0"/>
              <a:t>, </a:t>
            </a:r>
            <a:r>
              <a:rPr lang="zh-CN" altLang="en-US" dirty="0"/>
              <a:t>性能评估</a:t>
            </a:r>
            <a:r>
              <a:rPr lang="en-US" altLang="zh-CN" dirty="0"/>
              <a:t>)+</a:t>
            </a:r>
            <a:r>
              <a:rPr lang="zh-CN" altLang="en-US" dirty="0"/>
              <a:t>性能计数器</a:t>
            </a:r>
            <a:r>
              <a:rPr lang="en-US" altLang="zh-CN" dirty="0"/>
              <a:t>(</a:t>
            </a:r>
            <a:r>
              <a:rPr lang="zh-CN" altLang="en-US" dirty="0"/>
              <a:t>性能分析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频率</a:t>
            </a:r>
            <a:r>
              <a:rPr lang="en-US" altLang="zh-CN" dirty="0"/>
              <a:t>: </a:t>
            </a:r>
            <a:r>
              <a:rPr lang="en-US" altLang="zh-CN" dirty="0" err="1"/>
              <a:t>Yosys</a:t>
            </a:r>
            <a:r>
              <a:rPr lang="en-US" altLang="zh-CN" dirty="0"/>
              <a:t>(</a:t>
            </a:r>
            <a:r>
              <a:rPr lang="zh-CN" altLang="en-US" dirty="0"/>
              <a:t>综合器</a:t>
            </a:r>
            <a:r>
              <a:rPr lang="en-US" altLang="zh-CN" dirty="0"/>
              <a:t>)+</a:t>
            </a:r>
            <a:r>
              <a:rPr lang="en-US" altLang="zh-CN" dirty="0" err="1"/>
              <a:t>iEDA.iNO</a:t>
            </a:r>
            <a:r>
              <a:rPr lang="en-US" altLang="zh-CN" dirty="0"/>
              <a:t>(</a:t>
            </a:r>
            <a:r>
              <a:rPr lang="zh-CN" altLang="en-US" dirty="0"/>
              <a:t>网表优化</a:t>
            </a:r>
            <a:r>
              <a:rPr lang="en-US" altLang="zh-CN" dirty="0"/>
              <a:t>)+</a:t>
            </a:r>
            <a:r>
              <a:rPr lang="en-US" altLang="zh-CN" dirty="0" err="1"/>
              <a:t>iEDA.iSTA</a:t>
            </a:r>
            <a:r>
              <a:rPr lang="en-US" altLang="zh-CN" dirty="0"/>
              <a:t>(</a:t>
            </a:r>
            <a:r>
              <a:rPr lang="zh-CN" altLang="en-US" dirty="0"/>
              <a:t>时序分析</a:t>
            </a:r>
            <a:r>
              <a:rPr lang="en-US" altLang="zh-CN" dirty="0"/>
              <a:t>)</a:t>
            </a:r>
          </a:p>
          <a:p>
            <a:r>
              <a:rPr lang="zh-CN" altLang="en-US" b="1" dirty="0">
                <a:solidFill>
                  <a:srgbClr val="C00000"/>
                </a:solidFill>
              </a:rPr>
              <a:t>学习功耗评估和优化方法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/>
            <a:r>
              <a:rPr lang="en-US" altLang="zh-CN" dirty="0" err="1"/>
              <a:t>iEDA.iPA</a:t>
            </a:r>
            <a:r>
              <a:rPr lang="en-US" altLang="zh-CN" dirty="0"/>
              <a:t>(</a:t>
            </a:r>
            <a:r>
              <a:rPr lang="zh-CN" altLang="en-US" dirty="0"/>
              <a:t>功耗分析</a:t>
            </a:r>
            <a:r>
              <a:rPr lang="en-US" altLang="zh-CN" dirty="0"/>
              <a:t>)</a:t>
            </a:r>
          </a:p>
          <a:p>
            <a:r>
              <a:rPr lang="zh-CN" altLang="en-US" b="1" dirty="0">
                <a:solidFill>
                  <a:srgbClr val="C00000"/>
                </a:solidFill>
              </a:rPr>
              <a:t>学习物理设计全流程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/>
            <a:r>
              <a:rPr lang="en-US" altLang="zh-CN" dirty="0" err="1"/>
              <a:t>iEDA</a:t>
            </a:r>
            <a:r>
              <a:rPr lang="en-US" altLang="zh-CN" dirty="0"/>
              <a:t>(</a:t>
            </a:r>
            <a:r>
              <a:rPr lang="zh-CN" altLang="en-US" dirty="0"/>
              <a:t>开源</a:t>
            </a:r>
            <a:r>
              <a:rPr lang="en-US" altLang="zh-CN" dirty="0"/>
              <a:t>EDA</a:t>
            </a:r>
            <a:r>
              <a:rPr lang="zh-CN" altLang="en-US" dirty="0"/>
              <a:t>工具</a:t>
            </a:r>
            <a:r>
              <a:rPr lang="en-US" altLang="zh-C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78468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2024F5-B789-8291-BE9B-B56794C10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8305" y="6021728"/>
            <a:ext cx="2233442" cy="227752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1E70E4E-D80E-3A43-562C-7762A21A1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iEDA</a:t>
            </a:r>
            <a:r>
              <a:rPr lang="zh-CN" altLang="en-US" dirty="0"/>
              <a:t> 的工具（贯穿</a:t>
            </a:r>
            <a:r>
              <a:rPr lang="en-US" altLang="zh-CN" dirty="0"/>
              <a:t>netlist-&gt;GDSII)</a:t>
            </a:r>
            <a:endParaRPr lang="zh-CN" altLang="en-US" dirty="0"/>
          </a:p>
        </p:txBody>
      </p:sp>
      <p:grpSp>
        <p:nvGrpSpPr>
          <p:cNvPr id="4" name="组合 162">
            <a:extLst>
              <a:ext uri="{FF2B5EF4-FFF2-40B4-BE49-F238E27FC236}">
                <a16:creationId xmlns:a16="http://schemas.microsoft.com/office/drawing/2014/main" id="{5376012A-4817-D1C7-DBF3-01715882CB34}"/>
              </a:ext>
            </a:extLst>
          </p:cNvPr>
          <p:cNvGrpSpPr/>
          <p:nvPr/>
        </p:nvGrpSpPr>
        <p:grpSpPr>
          <a:xfrm>
            <a:off x="322560" y="2222419"/>
            <a:ext cx="7096417" cy="7125148"/>
            <a:chOff x="5225367" y="1244925"/>
            <a:chExt cx="5703339" cy="5527921"/>
          </a:xfrm>
        </p:grpSpPr>
        <p:cxnSp>
          <p:nvCxnSpPr>
            <p:cNvPr id="18" name="连接符: 肘形 17">
              <a:extLst>
                <a:ext uri="{FF2B5EF4-FFF2-40B4-BE49-F238E27FC236}">
                  <a16:creationId xmlns:a16="http://schemas.microsoft.com/office/drawing/2014/main" id="{1EDB362F-DFEB-BAA4-3643-D0ADA5FDF6BC}"/>
                </a:ext>
              </a:extLst>
            </p:cNvPr>
            <p:cNvCxnSpPr>
              <a:cxnSpLocks/>
              <a:stCxn id="46" idx="1"/>
              <a:endCxn id="35" idx="3"/>
            </p:cNvCxnSpPr>
            <p:nvPr/>
          </p:nvCxnSpPr>
          <p:spPr>
            <a:xfrm rot="10800000">
              <a:off x="7957627" y="4461878"/>
              <a:ext cx="307367" cy="117026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连接符: 肘形 20">
              <a:extLst>
                <a:ext uri="{FF2B5EF4-FFF2-40B4-BE49-F238E27FC236}">
                  <a16:creationId xmlns:a16="http://schemas.microsoft.com/office/drawing/2014/main" id="{8AB320B8-6A48-3DD0-4BD5-DFEA237165C6}"/>
                </a:ext>
              </a:extLst>
            </p:cNvPr>
            <p:cNvCxnSpPr>
              <a:cxnSpLocks/>
              <a:stCxn id="46" idx="1"/>
              <a:endCxn id="83" idx="3"/>
            </p:cNvCxnSpPr>
            <p:nvPr/>
          </p:nvCxnSpPr>
          <p:spPr>
            <a:xfrm rot="10800000" flipV="1">
              <a:off x="7945809" y="5632142"/>
              <a:ext cx="319184" cy="55228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连接符: 肘形 22">
              <a:extLst>
                <a:ext uri="{FF2B5EF4-FFF2-40B4-BE49-F238E27FC236}">
                  <a16:creationId xmlns:a16="http://schemas.microsoft.com/office/drawing/2014/main" id="{DCC26338-FAAC-0D03-2CE9-4B504DCEB79D}"/>
                </a:ext>
              </a:extLst>
            </p:cNvPr>
            <p:cNvCxnSpPr>
              <a:cxnSpLocks/>
              <a:stCxn id="31" idx="3"/>
              <a:endCxn id="45" idx="0"/>
            </p:cNvCxnSpPr>
            <p:nvPr/>
          </p:nvCxnSpPr>
          <p:spPr>
            <a:xfrm flipV="1">
              <a:off x="7816678" y="1825185"/>
              <a:ext cx="1305916" cy="1347347"/>
            </a:xfrm>
            <a:prstGeom prst="bentConnector4">
              <a:avLst>
                <a:gd name="adj1" fmla="val 15828"/>
                <a:gd name="adj2" fmla="val 116967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150">
              <a:extLst>
                <a:ext uri="{FF2B5EF4-FFF2-40B4-BE49-F238E27FC236}">
                  <a16:creationId xmlns:a16="http://schemas.microsoft.com/office/drawing/2014/main" id="{516A5BC8-303B-68B1-2D16-0DEC950F047C}"/>
                </a:ext>
              </a:extLst>
            </p:cNvPr>
            <p:cNvSpPr/>
            <p:nvPr/>
          </p:nvSpPr>
          <p:spPr>
            <a:xfrm>
              <a:off x="6178980" y="1668899"/>
              <a:ext cx="1752088" cy="12130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defTabSz="584170"/>
              <a:r>
                <a:rPr lang="en-US" altLang="zh-CN" sz="1280" b="1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Logic Synthesis</a:t>
              </a:r>
              <a:endParaRPr lang="en-US" altLang="zh-CN" sz="128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151">
              <a:extLst>
                <a:ext uri="{FF2B5EF4-FFF2-40B4-BE49-F238E27FC236}">
                  <a16:creationId xmlns:a16="http://schemas.microsoft.com/office/drawing/2014/main" id="{C7C80DF2-33A1-1EFF-D9D8-3DF62B4CC41B}"/>
                </a:ext>
              </a:extLst>
            </p:cNvPr>
            <p:cNvSpPr/>
            <p:nvPr/>
          </p:nvSpPr>
          <p:spPr>
            <a:xfrm>
              <a:off x="6282623" y="1951672"/>
              <a:ext cx="1544803" cy="2001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FFFFFF">
                      <a:lumMod val="8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Logic Compiler</a:t>
              </a:r>
              <a:endParaRPr lang="en-US" altLang="zh-CN" sz="1280" b="1" dirty="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152">
              <a:extLst>
                <a:ext uri="{FF2B5EF4-FFF2-40B4-BE49-F238E27FC236}">
                  <a16:creationId xmlns:a16="http://schemas.microsoft.com/office/drawing/2014/main" id="{4236213C-5BC5-A4BC-2179-C52C62185B96}"/>
                </a:ext>
              </a:extLst>
            </p:cNvPr>
            <p:cNvSpPr/>
            <p:nvPr/>
          </p:nvSpPr>
          <p:spPr>
            <a:xfrm>
              <a:off x="6282623" y="2275972"/>
              <a:ext cx="1544803" cy="2001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Logic Optimization</a:t>
              </a:r>
            </a:p>
          </p:txBody>
        </p:sp>
        <p:sp>
          <p:nvSpPr>
            <p:cNvPr id="28" name="矩形 153">
              <a:extLst>
                <a:ext uri="{FF2B5EF4-FFF2-40B4-BE49-F238E27FC236}">
                  <a16:creationId xmlns:a16="http://schemas.microsoft.com/office/drawing/2014/main" id="{5F587BA9-3B4D-5D3E-47D9-B85121E4D378}"/>
                </a:ext>
              </a:extLst>
            </p:cNvPr>
            <p:cNvSpPr/>
            <p:nvPr/>
          </p:nvSpPr>
          <p:spPr>
            <a:xfrm>
              <a:off x="6282623" y="2600272"/>
              <a:ext cx="1544803" cy="2001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Technology Map</a:t>
              </a:r>
              <a:endParaRPr lang="en-US" altLang="zh-CN" sz="128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154">
              <a:extLst>
                <a:ext uri="{FF2B5EF4-FFF2-40B4-BE49-F238E27FC236}">
                  <a16:creationId xmlns:a16="http://schemas.microsoft.com/office/drawing/2014/main" id="{15C3672F-A107-AC7C-DD99-D5E170AFA974}"/>
                </a:ext>
              </a:extLst>
            </p:cNvPr>
            <p:cNvSpPr/>
            <p:nvPr/>
          </p:nvSpPr>
          <p:spPr>
            <a:xfrm>
              <a:off x="5225367" y="2595881"/>
              <a:ext cx="751446" cy="21722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138" b="1" dirty="0" err="1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iMAP</a:t>
              </a:r>
              <a:endParaRPr lang="zh-CN" altLang="en-US" sz="1138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0" name="直接箭头连接符 155">
              <a:extLst>
                <a:ext uri="{FF2B5EF4-FFF2-40B4-BE49-F238E27FC236}">
                  <a16:creationId xmlns:a16="http://schemas.microsoft.com/office/drawing/2014/main" id="{55BF8674-0339-428B-73D3-9E4E2EB2F5DE}"/>
                </a:ext>
              </a:extLst>
            </p:cNvPr>
            <p:cNvCxnSpPr>
              <a:cxnSpLocks/>
              <a:stCxn id="28" idx="1"/>
              <a:endCxn id="29" idx="3"/>
            </p:cNvCxnSpPr>
            <p:nvPr/>
          </p:nvCxnSpPr>
          <p:spPr>
            <a:xfrm flipH="1">
              <a:off x="5976813" y="2700370"/>
              <a:ext cx="305810" cy="4121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156">
              <a:extLst>
                <a:ext uri="{FF2B5EF4-FFF2-40B4-BE49-F238E27FC236}">
                  <a16:creationId xmlns:a16="http://schemas.microsoft.com/office/drawing/2014/main" id="{FC1488EB-3676-DA6F-657E-8BAA9BF025A2}"/>
                </a:ext>
              </a:extLst>
            </p:cNvPr>
            <p:cNvSpPr/>
            <p:nvPr/>
          </p:nvSpPr>
          <p:spPr>
            <a:xfrm>
              <a:off x="6293371" y="3072434"/>
              <a:ext cx="1523307" cy="2001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FFFFFF">
                      <a:lumMod val="8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Formal</a:t>
              </a:r>
              <a:endParaRPr lang="en-US" altLang="zh-CN" sz="1280" b="1" dirty="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2" name="直接箭头连接符 157">
              <a:extLst>
                <a:ext uri="{FF2B5EF4-FFF2-40B4-BE49-F238E27FC236}">
                  <a16:creationId xmlns:a16="http://schemas.microsoft.com/office/drawing/2014/main" id="{912AF15D-7878-414C-20EB-28BBBB0F53DB}"/>
                </a:ext>
              </a:extLst>
            </p:cNvPr>
            <p:cNvCxnSpPr>
              <a:cxnSpLocks/>
            </p:cNvCxnSpPr>
            <p:nvPr/>
          </p:nvCxnSpPr>
          <p:spPr>
            <a:xfrm>
              <a:off x="7053935" y="2881986"/>
              <a:ext cx="0" cy="190448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: 圆角 158">
              <a:extLst>
                <a:ext uri="{FF2B5EF4-FFF2-40B4-BE49-F238E27FC236}">
                  <a16:creationId xmlns:a16="http://schemas.microsoft.com/office/drawing/2014/main" id="{52002AD6-B285-BD2B-F840-85A92A8E3505}"/>
                </a:ext>
              </a:extLst>
            </p:cNvPr>
            <p:cNvSpPr/>
            <p:nvPr/>
          </p:nvSpPr>
          <p:spPr>
            <a:xfrm>
              <a:off x="6181296" y="1244925"/>
              <a:ext cx="1747456" cy="20019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RTL</a:t>
              </a:r>
              <a:endParaRPr lang="en-US" altLang="zh-CN" sz="128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4" name="直接箭头连接符 159">
              <a:extLst>
                <a:ext uri="{FF2B5EF4-FFF2-40B4-BE49-F238E27FC236}">
                  <a16:creationId xmlns:a16="http://schemas.microsoft.com/office/drawing/2014/main" id="{8A24048F-988E-3407-D4BA-4BE24541E8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3866" y="1445122"/>
              <a:ext cx="1" cy="223777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矩形 136">
              <a:extLst>
                <a:ext uri="{FF2B5EF4-FFF2-40B4-BE49-F238E27FC236}">
                  <a16:creationId xmlns:a16="http://schemas.microsoft.com/office/drawing/2014/main" id="{E9EC5D42-0D72-B4B7-BA79-A6DDE0B51A5C}"/>
                </a:ext>
              </a:extLst>
            </p:cNvPr>
            <p:cNvSpPr/>
            <p:nvPr/>
          </p:nvSpPr>
          <p:spPr>
            <a:xfrm>
              <a:off x="6152424" y="3530281"/>
              <a:ext cx="1805202" cy="18631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defTabSz="584170"/>
              <a:r>
                <a:rPr lang="en-US" altLang="zh-CN" sz="1280" b="1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Analysis</a:t>
              </a:r>
              <a:endParaRPr lang="en-US" altLang="zh-CN" sz="128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 137">
              <a:extLst>
                <a:ext uri="{FF2B5EF4-FFF2-40B4-BE49-F238E27FC236}">
                  <a16:creationId xmlns:a16="http://schemas.microsoft.com/office/drawing/2014/main" id="{CE8F7374-1BA8-C17A-1FBC-70966C064B17}"/>
                </a:ext>
              </a:extLst>
            </p:cNvPr>
            <p:cNvSpPr/>
            <p:nvPr/>
          </p:nvSpPr>
          <p:spPr>
            <a:xfrm>
              <a:off x="6219940" y="4115991"/>
              <a:ext cx="1670168" cy="20780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Static Timing Analysis</a:t>
              </a:r>
              <a:endParaRPr lang="en-US" altLang="zh-CN" sz="128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138">
              <a:extLst>
                <a:ext uri="{FF2B5EF4-FFF2-40B4-BE49-F238E27FC236}">
                  <a16:creationId xmlns:a16="http://schemas.microsoft.com/office/drawing/2014/main" id="{87A1AB43-04AE-9770-023D-4B51171E83F4}"/>
                </a:ext>
              </a:extLst>
            </p:cNvPr>
            <p:cNvSpPr/>
            <p:nvPr/>
          </p:nvSpPr>
          <p:spPr>
            <a:xfrm>
              <a:off x="6219940" y="4447875"/>
              <a:ext cx="1670168" cy="20780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Power Analysis</a:t>
              </a:r>
              <a:endParaRPr lang="en-US" altLang="zh-CN" sz="128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139">
              <a:extLst>
                <a:ext uri="{FF2B5EF4-FFF2-40B4-BE49-F238E27FC236}">
                  <a16:creationId xmlns:a16="http://schemas.microsoft.com/office/drawing/2014/main" id="{4F1C696F-581D-F3FC-BB19-C66D03893D20}"/>
                </a:ext>
              </a:extLst>
            </p:cNvPr>
            <p:cNvSpPr/>
            <p:nvPr/>
          </p:nvSpPr>
          <p:spPr>
            <a:xfrm>
              <a:off x="6219940" y="4787433"/>
              <a:ext cx="1670168" cy="20780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IR Drop</a:t>
              </a:r>
              <a:endParaRPr lang="en-US" altLang="zh-CN" sz="128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矩形 140">
              <a:extLst>
                <a:ext uri="{FF2B5EF4-FFF2-40B4-BE49-F238E27FC236}">
                  <a16:creationId xmlns:a16="http://schemas.microsoft.com/office/drawing/2014/main" id="{5B903E63-7BEA-130F-9AD1-77DFC97D2330}"/>
                </a:ext>
              </a:extLst>
            </p:cNvPr>
            <p:cNvSpPr/>
            <p:nvPr/>
          </p:nvSpPr>
          <p:spPr>
            <a:xfrm>
              <a:off x="6219940" y="5122924"/>
              <a:ext cx="1670168" cy="20780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FFFFFF">
                      <a:lumMod val="8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Electromigration</a:t>
              </a:r>
              <a:endParaRPr lang="en-US" altLang="zh-CN" sz="1280" b="1" dirty="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矩形 141">
              <a:extLst>
                <a:ext uri="{FF2B5EF4-FFF2-40B4-BE49-F238E27FC236}">
                  <a16:creationId xmlns:a16="http://schemas.microsoft.com/office/drawing/2014/main" id="{D7727328-D9BF-9785-F102-C97E0E3F765B}"/>
                </a:ext>
              </a:extLst>
            </p:cNvPr>
            <p:cNvSpPr/>
            <p:nvPr/>
          </p:nvSpPr>
          <p:spPr>
            <a:xfrm>
              <a:off x="5225367" y="4120085"/>
              <a:ext cx="730713" cy="21722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iSTA</a:t>
              </a:r>
              <a:endParaRPr lang="zh-CN" altLang="en-US" sz="128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142">
              <a:extLst>
                <a:ext uri="{FF2B5EF4-FFF2-40B4-BE49-F238E27FC236}">
                  <a16:creationId xmlns:a16="http://schemas.microsoft.com/office/drawing/2014/main" id="{0969081B-631A-3D00-7667-18FC93154005}"/>
                </a:ext>
              </a:extLst>
            </p:cNvPr>
            <p:cNvSpPr/>
            <p:nvPr/>
          </p:nvSpPr>
          <p:spPr>
            <a:xfrm>
              <a:off x="5225367" y="4439465"/>
              <a:ext cx="730713" cy="20780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iPA</a:t>
              </a:r>
              <a:endParaRPr lang="zh-CN" altLang="en-US" sz="128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2" name="直接箭头连接符 144">
              <a:extLst>
                <a:ext uri="{FF2B5EF4-FFF2-40B4-BE49-F238E27FC236}">
                  <a16:creationId xmlns:a16="http://schemas.microsoft.com/office/drawing/2014/main" id="{ED77ACE1-7927-5040-2056-2252A2F8B79C}"/>
                </a:ext>
              </a:extLst>
            </p:cNvPr>
            <p:cNvCxnSpPr>
              <a:cxnSpLocks/>
              <a:stCxn id="37" idx="1"/>
              <a:endCxn id="41" idx="3"/>
            </p:cNvCxnSpPr>
            <p:nvPr/>
          </p:nvCxnSpPr>
          <p:spPr>
            <a:xfrm flipH="1" flipV="1">
              <a:off x="5956080" y="4543367"/>
              <a:ext cx="263860" cy="8409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 145">
              <a:extLst>
                <a:ext uri="{FF2B5EF4-FFF2-40B4-BE49-F238E27FC236}">
                  <a16:creationId xmlns:a16="http://schemas.microsoft.com/office/drawing/2014/main" id="{5E01C860-BF8E-7600-593B-2711ED837C06}"/>
                </a:ext>
              </a:extLst>
            </p:cNvPr>
            <p:cNvSpPr/>
            <p:nvPr/>
          </p:nvSpPr>
          <p:spPr>
            <a:xfrm>
              <a:off x="6219940" y="3789421"/>
              <a:ext cx="1670168" cy="20780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RC Extraction</a:t>
              </a:r>
              <a:endParaRPr lang="en-US" altLang="zh-CN" sz="128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4" name="直接箭头连接符 147">
              <a:extLst>
                <a:ext uri="{FF2B5EF4-FFF2-40B4-BE49-F238E27FC236}">
                  <a16:creationId xmlns:a16="http://schemas.microsoft.com/office/drawing/2014/main" id="{DAA4AB4B-72CF-0116-AEE1-B3817CD23BB5}"/>
                </a:ext>
              </a:extLst>
            </p:cNvPr>
            <p:cNvCxnSpPr>
              <a:cxnSpLocks/>
              <a:stCxn id="36" idx="1"/>
              <a:endCxn id="40" idx="3"/>
            </p:cNvCxnSpPr>
            <p:nvPr/>
          </p:nvCxnSpPr>
          <p:spPr>
            <a:xfrm flipH="1">
              <a:off x="5956080" y="4219892"/>
              <a:ext cx="263860" cy="8803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矩形: 圆角 66">
              <a:extLst>
                <a:ext uri="{FF2B5EF4-FFF2-40B4-BE49-F238E27FC236}">
                  <a16:creationId xmlns:a16="http://schemas.microsoft.com/office/drawing/2014/main" id="{CF8CD433-C58E-C5CF-6F58-8F77DA89924D}"/>
                </a:ext>
              </a:extLst>
            </p:cNvPr>
            <p:cNvSpPr/>
            <p:nvPr/>
          </p:nvSpPr>
          <p:spPr>
            <a:xfrm>
              <a:off x="8230075" y="1825185"/>
              <a:ext cx="1785037" cy="20019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Netlist</a:t>
              </a:r>
              <a:endParaRPr lang="en-US" altLang="zh-CN" sz="128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矩形 67">
              <a:extLst>
                <a:ext uri="{FF2B5EF4-FFF2-40B4-BE49-F238E27FC236}">
                  <a16:creationId xmlns:a16="http://schemas.microsoft.com/office/drawing/2014/main" id="{59FE396B-0495-B14F-15BF-0A83165022AC}"/>
                </a:ext>
              </a:extLst>
            </p:cNvPr>
            <p:cNvSpPr/>
            <p:nvPr/>
          </p:nvSpPr>
          <p:spPr>
            <a:xfrm>
              <a:off x="8264993" y="5532043"/>
              <a:ext cx="1702629" cy="2001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Sign-off</a:t>
              </a:r>
              <a:endParaRPr lang="en-US" altLang="zh-CN" sz="128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7" name="直接箭头连接符 68">
              <a:extLst>
                <a:ext uri="{FF2B5EF4-FFF2-40B4-BE49-F238E27FC236}">
                  <a16:creationId xmlns:a16="http://schemas.microsoft.com/office/drawing/2014/main" id="{DB881D1F-3949-E8B7-F036-938F2362E41C}"/>
                </a:ext>
              </a:extLst>
            </p:cNvPr>
            <p:cNvCxnSpPr>
              <a:cxnSpLocks/>
              <a:stCxn id="45" idx="2"/>
              <a:endCxn id="75" idx="0"/>
            </p:cNvCxnSpPr>
            <p:nvPr/>
          </p:nvCxnSpPr>
          <p:spPr>
            <a:xfrm>
              <a:off x="9122593" y="2025382"/>
              <a:ext cx="0" cy="153030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矩形: 圆角 69">
              <a:extLst>
                <a:ext uri="{FF2B5EF4-FFF2-40B4-BE49-F238E27FC236}">
                  <a16:creationId xmlns:a16="http://schemas.microsoft.com/office/drawing/2014/main" id="{92AF06E7-4DEA-57B1-AFF0-EDD48BA132B2}"/>
                </a:ext>
              </a:extLst>
            </p:cNvPr>
            <p:cNvSpPr/>
            <p:nvPr/>
          </p:nvSpPr>
          <p:spPr>
            <a:xfrm>
              <a:off x="8266652" y="5945983"/>
              <a:ext cx="1702629" cy="20019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GDS II</a:t>
              </a:r>
              <a:endParaRPr lang="en-US" altLang="zh-CN" sz="128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9" name="直接箭头连接符 70">
              <a:extLst>
                <a:ext uri="{FF2B5EF4-FFF2-40B4-BE49-F238E27FC236}">
                  <a16:creationId xmlns:a16="http://schemas.microsoft.com/office/drawing/2014/main" id="{33B02809-1DE8-D2FA-AE2A-2A3C7EF344A3}"/>
                </a:ext>
              </a:extLst>
            </p:cNvPr>
            <p:cNvCxnSpPr>
              <a:cxnSpLocks/>
              <a:stCxn id="46" idx="2"/>
              <a:endCxn id="48" idx="0"/>
            </p:cNvCxnSpPr>
            <p:nvPr/>
          </p:nvCxnSpPr>
          <p:spPr>
            <a:xfrm>
              <a:off x="9116309" y="5732240"/>
              <a:ext cx="1660" cy="213743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矩形 71">
              <a:extLst>
                <a:ext uri="{FF2B5EF4-FFF2-40B4-BE49-F238E27FC236}">
                  <a16:creationId xmlns:a16="http://schemas.microsoft.com/office/drawing/2014/main" id="{9F3E4E88-1F54-2877-97C5-206AD476D5EE}"/>
                </a:ext>
              </a:extLst>
            </p:cNvPr>
            <p:cNvSpPr/>
            <p:nvPr/>
          </p:nvSpPr>
          <p:spPr>
            <a:xfrm>
              <a:off x="10269680" y="2755946"/>
              <a:ext cx="659026" cy="20062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iFP</a:t>
              </a:r>
              <a:endParaRPr lang="zh-CN" altLang="en-US" sz="128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72">
              <a:extLst>
                <a:ext uri="{FF2B5EF4-FFF2-40B4-BE49-F238E27FC236}">
                  <a16:creationId xmlns:a16="http://schemas.microsoft.com/office/drawing/2014/main" id="{D277705C-95E1-607B-8594-86DDEDDE3155}"/>
                </a:ext>
              </a:extLst>
            </p:cNvPr>
            <p:cNvSpPr/>
            <p:nvPr/>
          </p:nvSpPr>
          <p:spPr>
            <a:xfrm>
              <a:off x="10269680" y="2418711"/>
              <a:ext cx="659026" cy="20062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iNO</a:t>
              </a:r>
              <a:endParaRPr lang="zh-CN" altLang="en-US" sz="128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73">
              <a:extLst>
                <a:ext uri="{FF2B5EF4-FFF2-40B4-BE49-F238E27FC236}">
                  <a16:creationId xmlns:a16="http://schemas.microsoft.com/office/drawing/2014/main" id="{892075D2-DC8F-7A0F-575D-BEBD5B45C637}"/>
                </a:ext>
              </a:extLst>
            </p:cNvPr>
            <p:cNvSpPr/>
            <p:nvPr/>
          </p:nvSpPr>
          <p:spPr>
            <a:xfrm>
              <a:off x="10269680" y="3430412"/>
              <a:ext cx="659026" cy="20062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iPL</a:t>
              </a:r>
              <a:endParaRPr lang="zh-CN" altLang="en-US" sz="128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矩形 74">
              <a:extLst>
                <a:ext uri="{FF2B5EF4-FFF2-40B4-BE49-F238E27FC236}">
                  <a16:creationId xmlns:a16="http://schemas.microsoft.com/office/drawing/2014/main" id="{1AE500DF-3EB8-A3BD-F655-5969476E3180}"/>
                </a:ext>
              </a:extLst>
            </p:cNvPr>
            <p:cNvSpPr/>
            <p:nvPr/>
          </p:nvSpPr>
          <p:spPr>
            <a:xfrm>
              <a:off x="10269680" y="3767647"/>
              <a:ext cx="659026" cy="20062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iCTS</a:t>
              </a:r>
              <a:endParaRPr lang="zh-CN" altLang="en-US" sz="128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矩形 75">
              <a:extLst>
                <a:ext uri="{FF2B5EF4-FFF2-40B4-BE49-F238E27FC236}">
                  <a16:creationId xmlns:a16="http://schemas.microsoft.com/office/drawing/2014/main" id="{9CD1DE52-7BE6-C2FC-B0B1-5CDD6B95A31C}"/>
                </a:ext>
              </a:extLst>
            </p:cNvPr>
            <p:cNvSpPr/>
            <p:nvPr/>
          </p:nvSpPr>
          <p:spPr>
            <a:xfrm>
              <a:off x="10269680" y="4104880"/>
              <a:ext cx="659026" cy="20062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iTO</a:t>
              </a:r>
              <a:endParaRPr lang="zh-CN" altLang="en-US" sz="128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矩形 76">
              <a:extLst>
                <a:ext uri="{FF2B5EF4-FFF2-40B4-BE49-F238E27FC236}">
                  <a16:creationId xmlns:a16="http://schemas.microsoft.com/office/drawing/2014/main" id="{8F3B9DB3-B04E-C95B-312B-7A969E400952}"/>
                </a:ext>
              </a:extLst>
            </p:cNvPr>
            <p:cNvSpPr/>
            <p:nvPr/>
          </p:nvSpPr>
          <p:spPr>
            <a:xfrm>
              <a:off x="10269680" y="4442115"/>
              <a:ext cx="659026" cy="20062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iRT</a:t>
              </a:r>
              <a:endParaRPr lang="zh-CN" altLang="en-US" sz="128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6" name="直接箭头连接符 77">
              <a:extLst>
                <a:ext uri="{FF2B5EF4-FFF2-40B4-BE49-F238E27FC236}">
                  <a16:creationId xmlns:a16="http://schemas.microsoft.com/office/drawing/2014/main" id="{2B233FF4-13A9-8A0A-1769-2EECD6339155}"/>
                </a:ext>
              </a:extLst>
            </p:cNvPr>
            <p:cNvCxnSpPr>
              <a:cxnSpLocks/>
              <a:stCxn id="64" idx="3"/>
              <a:endCxn id="50" idx="1"/>
            </p:cNvCxnSpPr>
            <p:nvPr/>
          </p:nvCxnSpPr>
          <p:spPr>
            <a:xfrm flipV="1">
              <a:off x="9967622" y="2856258"/>
              <a:ext cx="302059" cy="1259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78">
              <a:extLst>
                <a:ext uri="{FF2B5EF4-FFF2-40B4-BE49-F238E27FC236}">
                  <a16:creationId xmlns:a16="http://schemas.microsoft.com/office/drawing/2014/main" id="{5EFBA877-61FB-EE80-B2E1-F9ADACC48282}"/>
                </a:ext>
              </a:extLst>
            </p:cNvPr>
            <p:cNvCxnSpPr>
              <a:cxnSpLocks/>
              <a:stCxn id="65" idx="3"/>
              <a:endCxn id="52" idx="1"/>
            </p:cNvCxnSpPr>
            <p:nvPr/>
          </p:nvCxnSpPr>
          <p:spPr>
            <a:xfrm flipV="1">
              <a:off x="9967622" y="3530726"/>
              <a:ext cx="302059" cy="63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79">
              <a:extLst>
                <a:ext uri="{FF2B5EF4-FFF2-40B4-BE49-F238E27FC236}">
                  <a16:creationId xmlns:a16="http://schemas.microsoft.com/office/drawing/2014/main" id="{DCE18D6F-B9D0-E206-CF72-5006DC76B63A}"/>
                </a:ext>
              </a:extLst>
            </p:cNvPr>
            <p:cNvCxnSpPr>
              <a:cxnSpLocks/>
              <a:stCxn id="66" idx="3"/>
              <a:endCxn id="53" idx="1"/>
            </p:cNvCxnSpPr>
            <p:nvPr/>
          </p:nvCxnSpPr>
          <p:spPr>
            <a:xfrm flipV="1">
              <a:off x="9967622" y="3867961"/>
              <a:ext cx="302059" cy="31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80">
              <a:extLst>
                <a:ext uri="{FF2B5EF4-FFF2-40B4-BE49-F238E27FC236}">
                  <a16:creationId xmlns:a16="http://schemas.microsoft.com/office/drawing/2014/main" id="{2CC393D8-44DB-2E57-1639-5C91D6CE84C8}"/>
                </a:ext>
              </a:extLst>
            </p:cNvPr>
            <p:cNvCxnSpPr>
              <a:cxnSpLocks/>
              <a:stCxn id="67" idx="3"/>
              <a:endCxn id="54" idx="1"/>
            </p:cNvCxnSpPr>
            <p:nvPr/>
          </p:nvCxnSpPr>
          <p:spPr>
            <a:xfrm>
              <a:off x="9967622" y="4205194"/>
              <a:ext cx="302059" cy="1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81">
              <a:extLst>
                <a:ext uri="{FF2B5EF4-FFF2-40B4-BE49-F238E27FC236}">
                  <a16:creationId xmlns:a16="http://schemas.microsoft.com/office/drawing/2014/main" id="{76F3E358-EC82-6A43-5ECF-B2229B473A05}"/>
                </a:ext>
              </a:extLst>
            </p:cNvPr>
            <p:cNvCxnSpPr>
              <a:cxnSpLocks/>
              <a:stCxn id="68" idx="3"/>
              <a:endCxn id="55" idx="1"/>
            </p:cNvCxnSpPr>
            <p:nvPr/>
          </p:nvCxnSpPr>
          <p:spPr>
            <a:xfrm>
              <a:off x="9967622" y="4542114"/>
              <a:ext cx="302059" cy="31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82">
              <a:extLst>
                <a:ext uri="{FF2B5EF4-FFF2-40B4-BE49-F238E27FC236}">
                  <a16:creationId xmlns:a16="http://schemas.microsoft.com/office/drawing/2014/main" id="{E879A4F0-84E2-7FFB-C82C-0C59D0D38A67}"/>
                </a:ext>
              </a:extLst>
            </p:cNvPr>
            <p:cNvCxnSpPr>
              <a:cxnSpLocks/>
              <a:stCxn id="73" idx="3"/>
              <a:endCxn id="51" idx="1"/>
            </p:cNvCxnSpPr>
            <p:nvPr/>
          </p:nvCxnSpPr>
          <p:spPr>
            <a:xfrm flipV="1">
              <a:off x="9967622" y="2519025"/>
              <a:ext cx="302059" cy="157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83">
              <a:extLst>
                <a:ext uri="{FF2B5EF4-FFF2-40B4-BE49-F238E27FC236}">
                  <a16:creationId xmlns:a16="http://schemas.microsoft.com/office/drawing/2014/main" id="{443C1019-7341-41A1-FE7C-12BC753B498F}"/>
                </a:ext>
              </a:extLst>
            </p:cNvPr>
            <p:cNvCxnSpPr>
              <a:cxnSpLocks/>
              <a:stCxn id="68" idx="2"/>
              <a:endCxn id="79" idx="0"/>
            </p:cNvCxnSpPr>
            <p:nvPr/>
          </p:nvCxnSpPr>
          <p:spPr>
            <a:xfrm flipH="1">
              <a:off x="9114823" y="4642211"/>
              <a:ext cx="1484" cy="139798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矩形 84">
              <a:extLst>
                <a:ext uri="{FF2B5EF4-FFF2-40B4-BE49-F238E27FC236}">
                  <a16:creationId xmlns:a16="http://schemas.microsoft.com/office/drawing/2014/main" id="{CF5770B4-C1D4-C52B-ED92-8BFAD371BEC4}"/>
                </a:ext>
              </a:extLst>
            </p:cNvPr>
            <p:cNvSpPr/>
            <p:nvPr/>
          </p:nvSpPr>
          <p:spPr>
            <a:xfrm>
              <a:off x="10269680" y="3093178"/>
              <a:ext cx="659026" cy="20062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iPDN</a:t>
              </a:r>
              <a:endParaRPr lang="zh-CN" altLang="en-US" sz="128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矩形 85">
              <a:extLst>
                <a:ext uri="{FF2B5EF4-FFF2-40B4-BE49-F238E27FC236}">
                  <a16:creationId xmlns:a16="http://schemas.microsoft.com/office/drawing/2014/main" id="{3916A04F-8774-0723-BA52-657186AB5E9F}"/>
                </a:ext>
              </a:extLst>
            </p:cNvPr>
            <p:cNvSpPr/>
            <p:nvPr/>
          </p:nvSpPr>
          <p:spPr>
            <a:xfrm>
              <a:off x="8264992" y="2757420"/>
              <a:ext cx="1702630" cy="2001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Floor </a:t>
              </a:r>
              <a:r>
                <a:rPr lang="en-US" altLang="zh-CN" sz="1280" b="1" dirty="0" err="1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planing</a:t>
              </a:r>
              <a:endParaRPr lang="en-US" altLang="zh-CN" sz="128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矩形 86">
              <a:extLst>
                <a:ext uri="{FF2B5EF4-FFF2-40B4-BE49-F238E27FC236}">
                  <a16:creationId xmlns:a16="http://schemas.microsoft.com/office/drawing/2014/main" id="{5B6EA693-53CE-AA43-D56A-AEFC5B3B07A2}"/>
                </a:ext>
              </a:extLst>
            </p:cNvPr>
            <p:cNvSpPr/>
            <p:nvPr/>
          </p:nvSpPr>
          <p:spPr>
            <a:xfrm>
              <a:off x="8264992" y="3431257"/>
              <a:ext cx="1702630" cy="2001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Placement</a:t>
              </a:r>
              <a:endParaRPr lang="en-US" altLang="zh-CN" sz="128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矩形 89">
              <a:extLst>
                <a:ext uri="{FF2B5EF4-FFF2-40B4-BE49-F238E27FC236}">
                  <a16:creationId xmlns:a16="http://schemas.microsoft.com/office/drawing/2014/main" id="{A164DC88-BA75-F8E8-3B42-6A7E700F085F}"/>
                </a:ext>
              </a:extLst>
            </p:cNvPr>
            <p:cNvSpPr/>
            <p:nvPr/>
          </p:nvSpPr>
          <p:spPr>
            <a:xfrm>
              <a:off x="8264992" y="3768175"/>
              <a:ext cx="1702630" cy="2001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Clock Tree Synthesis</a:t>
              </a:r>
              <a:endParaRPr lang="en-US" altLang="zh-CN" sz="128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矩形 90">
              <a:extLst>
                <a:ext uri="{FF2B5EF4-FFF2-40B4-BE49-F238E27FC236}">
                  <a16:creationId xmlns:a16="http://schemas.microsoft.com/office/drawing/2014/main" id="{14ADB5F7-7735-E5C6-3D9D-31AF870F8D56}"/>
                </a:ext>
              </a:extLst>
            </p:cNvPr>
            <p:cNvSpPr/>
            <p:nvPr/>
          </p:nvSpPr>
          <p:spPr>
            <a:xfrm>
              <a:off x="8264992" y="4105094"/>
              <a:ext cx="1702630" cy="2001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Timing Optimization</a:t>
              </a:r>
              <a:endParaRPr lang="en-US" altLang="zh-CN" sz="128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矩形 91">
              <a:extLst>
                <a:ext uri="{FF2B5EF4-FFF2-40B4-BE49-F238E27FC236}">
                  <a16:creationId xmlns:a16="http://schemas.microsoft.com/office/drawing/2014/main" id="{768B5400-A4F6-7BAC-5815-A2B1AE50944A}"/>
                </a:ext>
              </a:extLst>
            </p:cNvPr>
            <p:cNvSpPr/>
            <p:nvPr/>
          </p:nvSpPr>
          <p:spPr>
            <a:xfrm>
              <a:off x="8264992" y="4442014"/>
              <a:ext cx="1702630" cy="2001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Routing</a:t>
              </a:r>
              <a:endParaRPr lang="en-US" altLang="zh-CN" sz="128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9" name="直接箭头连接符 92">
              <a:extLst>
                <a:ext uri="{FF2B5EF4-FFF2-40B4-BE49-F238E27FC236}">
                  <a16:creationId xmlns:a16="http://schemas.microsoft.com/office/drawing/2014/main" id="{57946917-78B8-4A51-A50E-4120DAB2C511}"/>
                </a:ext>
              </a:extLst>
            </p:cNvPr>
            <p:cNvCxnSpPr>
              <a:cxnSpLocks/>
              <a:stCxn id="64" idx="2"/>
              <a:endCxn id="74" idx="0"/>
            </p:cNvCxnSpPr>
            <p:nvPr/>
          </p:nvCxnSpPr>
          <p:spPr>
            <a:xfrm>
              <a:off x="9116308" y="2957618"/>
              <a:ext cx="0" cy="136722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101">
              <a:extLst>
                <a:ext uri="{FF2B5EF4-FFF2-40B4-BE49-F238E27FC236}">
                  <a16:creationId xmlns:a16="http://schemas.microsoft.com/office/drawing/2014/main" id="{13590C85-A6C4-842B-F0AC-22590A7BD9E5}"/>
                </a:ext>
              </a:extLst>
            </p:cNvPr>
            <p:cNvCxnSpPr>
              <a:cxnSpLocks/>
              <a:stCxn id="65" idx="2"/>
              <a:endCxn id="66" idx="0"/>
            </p:cNvCxnSpPr>
            <p:nvPr/>
          </p:nvCxnSpPr>
          <p:spPr>
            <a:xfrm>
              <a:off x="9116308" y="3631455"/>
              <a:ext cx="0" cy="136722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104">
              <a:extLst>
                <a:ext uri="{FF2B5EF4-FFF2-40B4-BE49-F238E27FC236}">
                  <a16:creationId xmlns:a16="http://schemas.microsoft.com/office/drawing/2014/main" id="{B602588D-878D-3576-C61A-A02E061D78E0}"/>
                </a:ext>
              </a:extLst>
            </p:cNvPr>
            <p:cNvCxnSpPr>
              <a:cxnSpLocks/>
              <a:stCxn id="66" idx="2"/>
              <a:endCxn id="67" idx="0"/>
            </p:cNvCxnSpPr>
            <p:nvPr/>
          </p:nvCxnSpPr>
          <p:spPr>
            <a:xfrm>
              <a:off x="9116308" y="3968374"/>
              <a:ext cx="0" cy="136722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111">
              <a:extLst>
                <a:ext uri="{FF2B5EF4-FFF2-40B4-BE49-F238E27FC236}">
                  <a16:creationId xmlns:a16="http://schemas.microsoft.com/office/drawing/2014/main" id="{6737E5F7-7F3C-83C2-905D-8FF17472F72E}"/>
                </a:ext>
              </a:extLst>
            </p:cNvPr>
            <p:cNvCxnSpPr>
              <a:cxnSpLocks/>
              <a:stCxn id="67" idx="2"/>
              <a:endCxn id="68" idx="0"/>
            </p:cNvCxnSpPr>
            <p:nvPr/>
          </p:nvCxnSpPr>
          <p:spPr>
            <a:xfrm>
              <a:off x="9116308" y="4305292"/>
              <a:ext cx="0" cy="136724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矩形 116">
              <a:extLst>
                <a:ext uri="{FF2B5EF4-FFF2-40B4-BE49-F238E27FC236}">
                  <a16:creationId xmlns:a16="http://schemas.microsoft.com/office/drawing/2014/main" id="{91A749D2-5833-CCE0-02DD-AA6ED90AD39D}"/>
                </a:ext>
              </a:extLst>
            </p:cNvPr>
            <p:cNvSpPr/>
            <p:nvPr/>
          </p:nvSpPr>
          <p:spPr>
            <a:xfrm>
              <a:off x="8264992" y="2420501"/>
              <a:ext cx="1702630" cy="2001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Netlist Optimization</a:t>
              </a:r>
              <a:endParaRPr lang="en-US" altLang="zh-CN" sz="128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矩形 117">
              <a:extLst>
                <a:ext uri="{FF2B5EF4-FFF2-40B4-BE49-F238E27FC236}">
                  <a16:creationId xmlns:a16="http://schemas.microsoft.com/office/drawing/2014/main" id="{4B07AFF2-CB3E-B05B-4BF4-CB55C2E90344}"/>
                </a:ext>
              </a:extLst>
            </p:cNvPr>
            <p:cNvSpPr/>
            <p:nvPr/>
          </p:nvSpPr>
          <p:spPr>
            <a:xfrm>
              <a:off x="8264992" y="3094339"/>
              <a:ext cx="1702630" cy="2001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138" b="1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Power Delivery Network</a:t>
              </a:r>
              <a:endParaRPr lang="en-US" altLang="zh-CN" sz="1138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矩形 118">
              <a:extLst>
                <a:ext uri="{FF2B5EF4-FFF2-40B4-BE49-F238E27FC236}">
                  <a16:creationId xmlns:a16="http://schemas.microsoft.com/office/drawing/2014/main" id="{805FADAE-1DC6-EC11-C777-6E6A8D308533}"/>
                </a:ext>
              </a:extLst>
            </p:cNvPr>
            <p:cNvSpPr/>
            <p:nvPr/>
          </p:nvSpPr>
          <p:spPr>
            <a:xfrm>
              <a:off x="8177673" y="2178412"/>
              <a:ext cx="1889840" cy="29322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defTabSz="584170"/>
              <a:r>
                <a:rPr lang="en-US" altLang="zh-CN" sz="1280" b="1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Physical Design</a:t>
              </a:r>
              <a:endParaRPr lang="en-US" altLang="zh-CN" sz="128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6" name="直接箭头连接符 119">
              <a:extLst>
                <a:ext uri="{FF2B5EF4-FFF2-40B4-BE49-F238E27FC236}">
                  <a16:creationId xmlns:a16="http://schemas.microsoft.com/office/drawing/2014/main" id="{953C38E1-6237-A853-4924-25212CFD5DCB}"/>
                </a:ext>
              </a:extLst>
            </p:cNvPr>
            <p:cNvCxnSpPr>
              <a:cxnSpLocks/>
              <a:stCxn id="73" idx="2"/>
              <a:endCxn id="64" idx="0"/>
            </p:cNvCxnSpPr>
            <p:nvPr/>
          </p:nvCxnSpPr>
          <p:spPr>
            <a:xfrm>
              <a:off x="9116308" y="2620699"/>
              <a:ext cx="0" cy="136722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箭头连接符 120">
              <a:extLst>
                <a:ext uri="{FF2B5EF4-FFF2-40B4-BE49-F238E27FC236}">
                  <a16:creationId xmlns:a16="http://schemas.microsoft.com/office/drawing/2014/main" id="{83021610-878D-1AAC-2417-4E443D08BB44}"/>
                </a:ext>
              </a:extLst>
            </p:cNvPr>
            <p:cNvCxnSpPr>
              <a:cxnSpLocks/>
              <a:stCxn id="74" idx="2"/>
              <a:endCxn id="65" idx="0"/>
            </p:cNvCxnSpPr>
            <p:nvPr/>
          </p:nvCxnSpPr>
          <p:spPr>
            <a:xfrm>
              <a:off x="9116308" y="3294536"/>
              <a:ext cx="0" cy="136722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箭头连接符 121">
              <a:extLst>
                <a:ext uri="{FF2B5EF4-FFF2-40B4-BE49-F238E27FC236}">
                  <a16:creationId xmlns:a16="http://schemas.microsoft.com/office/drawing/2014/main" id="{A3193079-A276-BCEE-9444-BCC4EC94650E}"/>
                </a:ext>
              </a:extLst>
            </p:cNvPr>
            <p:cNvCxnSpPr>
              <a:cxnSpLocks/>
              <a:stCxn id="74" idx="3"/>
              <a:endCxn id="63" idx="1"/>
            </p:cNvCxnSpPr>
            <p:nvPr/>
          </p:nvCxnSpPr>
          <p:spPr>
            <a:xfrm flipV="1">
              <a:off x="9967622" y="3193493"/>
              <a:ext cx="302059" cy="94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矩形 122">
              <a:extLst>
                <a:ext uri="{FF2B5EF4-FFF2-40B4-BE49-F238E27FC236}">
                  <a16:creationId xmlns:a16="http://schemas.microsoft.com/office/drawing/2014/main" id="{8E4B97E3-3D55-9489-0F72-4CE6225271DB}"/>
                </a:ext>
              </a:extLst>
            </p:cNvPr>
            <p:cNvSpPr/>
            <p:nvPr/>
          </p:nvSpPr>
          <p:spPr>
            <a:xfrm>
              <a:off x="8260366" y="4782009"/>
              <a:ext cx="1708915" cy="1958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138" b="1">
                  <a:solidFill>
                    <a:srgbClr val="FFFFFF">
                      <a:lumMod val="8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Engineering Change Order</a:t>
              </a:r>
              <a:endParaRPr lang="en-US" altLang="zh-CN" sz="1138" b="1" dirty="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0" name="直接箭头连接符 123">
              <a:extLst>
                <a:ext uri="{FF2B5EF4-FFF2-40B4-BE49-F238E27FC236}">
                  <a16:creationId xmlns:a16="http://schemas.microsoft.com/office/drawing/2014/main" id="{02E9A24D-C129-7EB8-63AD-D856A119C3AF}"/>
                </a:ext>
              </a:extLst>
            </p:cNvPr>
            <p:cNvCxnSpPr>
              <a:cxnSpLocks/>
              <a:stCxn id="79" idx="2"/>
              <a:endCxn id="81" idx="0"/>
            </p:cNvCxnSpPr>
            <p:nvPr/>
          </p:nvCxnSpPr>
          <p:spPr>
            <a:xfrm flipH="1">
              <a:off x="9113165" y="4977812"/>
              <a:ext cx="1660" cy="208704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矩形 124">
              <a:extLst>
                <a:ext uri="{FF2B5EF4-FFF2-40B4-BE49-F238E27FC236}">
                  <a16:creationId xmlns:a16="http://schemas.microsoft.com/office/drawing/2014/main" id="{AA4F0CE0-4264-DD8F-D9EE-5358958D36DE}"/>
                </a:ext>
              </a:extLst>
            </p:cNvPr>
            <p:cNvSpPr/>
            <p:nvPr/>
          </p:nvSpPr>
          <p:spPr>
            <a:xfrm>
              <a:off x="8258707" y="5186515"/>
              <a:ext cx="1708915" cy="1958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Filler</a:t>
              </a:r>
              <a:endParaRPr lang="en-US" altLang="zh-CN" sz="128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2" name="直接箭头连接符 125">
              <a:extLst>
                <a:ext uri="{FF2B5EF4-FFF2-40B4-BE49-F238E27FC236}">
                  <a16:creationId xmlns:a16="http://schemas.microsoft.com/office/drawing/2014/main" id="{20F2D324-57BF-7D44-B497-F55FD6044EA4}"/>
                </a:ext>
              </a:extLst>
            </p:cNvPr>
            <p:cNvCxnSpPr>
              <a:cxnSpLocks/>
              <a:stCxn id="81" idx="2"/>
              <a:endCxn id="46" idx="0"/>
            </p:cNvCxnSpPr>
            <p:nvPr/>
          </p:nvCxnSpPr>
          <p:spPr>
            <a:xfrm>
              <a:off x="9113165" y="5382317"/>
              <a:ext cx="3144" cy="149725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矩形 58">
              <a:extLst>
                <a:ext uri="{FF2B5EF4-FFF2-40B4-BE49-F238E27FC236}">
                  <a16:creationId xmlns:a16="http://schemas.microsoft.com/office/drawing/2014/main" id="{66D4B586-DAFA-DDF4-0EA5-25B3926B3ADD}"/>
                </a:ext>
              </a:extLst>
            </p:cNvPr>
            <p:cNvSpPr/>
            <p:nvPr/>
          </p:nvSpPr>
          <p:spPr>
            <a:xfrm>
              <a:off x="6164240" y="5596001"/>
              <a:ext cx="1781569" cy="11768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defTabSz="584170"/>
              <a:r>
                <a:rPr lang="en-US" altLang="zh-CN" sz="1280" b="1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Physical Verification</a:t>
              </a:r>
              <a:endParaRPr lang="en-US" altLang="zh-CN" sz="128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矩形 59">
              <a:extLst>
                <a:ext uri="{FF2B5EF4-FFF2-40B4-BE49-F238E27FC236}">
                  <a16:creationId xmlns:a16="http://schemas.microsoft.com/office/drawing/2014/main" id="{EED87503-A7E8-8AA4-9ED3-7A9864B88267}"/>
                </a:ext>
              </a:extLst>
            </p:cNvPr>
            <p:cNvSpPr/>
            <p:nvPr/>
          </p:nvSpPr>
          <p:spPr>
            <a:xfrm>
              <a:off x="6246061" y="5847362"/>
              <a:ext cx="1617927" cy="2001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Design Rule Check</a:t>
              </a:r>
              <a:endParaRPr lang="en-US" altLang="zh-CN" sz="128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矩形 60">
              <a:extLst>
                <a:ext uri="{FF2B5EF4-FFF2-40B4-BE49-F238E27FC236}">
                  <a16:creationId xmlns:a16="http://schemas.microsoft.com/office/drawing/2014/main" id="{2AF4B086-8012-6173-7851-32069AFD903F}"/>
                </a:ext>
              </a:extLst>
            </p:cNvPr>
            <p:cNvSpPr/>
            <p:nvPr/>
          </p:nvSpPr>
          <p:spPr>
            <a:xfrm>
              <a:off x="6246061" y="6171662"/>
              <a:ext cx="1617927" cy="2001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Electronic Rule Check</a:t>
              </a:r>
              <a:endParaRPr lang="en-US" altLang="zh-CN" sz="128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矩形 61">
              <a:extLst>
                <a:ext uri="{FF2B5EF4-FFF2-40B4-BE49-F238E27FC236}">
                  <a16:creationId xmlns:a16="http://schemas.microsoft.com/office/drawing/2014/main" id="{3C2188E1-FB60-9E5B-E0F4-C61E1FCAD119}"/>
                </a:ext>
              </a:extLst>
            </p:cNvPr>
            <p:cNvSpPr/>
            <p:nvPr/>
          </p:nvSpPr>
          <p:spPr>
            <a:xfrm>
              <a:off x="6246061" y="6495961"/>
              <a:ext cx="1617927" cy="2001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FFFFFF">
                      <a:lumMod val="8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Layout vs. Schematic</a:t>
              </a:r>
              <a:endParaRPr lang="en-US" altLang="zh-CN" sz="1280" b="1" dirty="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矩形 62">
              <a:extLst>
                <a:ext uri="{FF2B5EF4-FFF2-40B4-BE49-F238E27FC236}">
                  <a16:creationId xmlns:a16="http://schemas.microsoft.com/office/drawing/2014/main" id="{83667770-C22A-70F9-A83F-34435518D256}"/>
                </a:ext>
              </a:extLst>
            </p:cNvPr>
            <p:cNvSpPr/>
            <p:nvPr/>
          </p:nvSpPr>
          <p:spPr>
            <a:xfrm>
              <a:off x="5232124" y="5848078"/>
              <a:ext cx="723956" cy="20019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iDRC</a:t>
              </a:r>
              <a:endParaRPr lang="zh-CN" altLang="en-US" sz="128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8" name="直接箭头连接符 63">
              <a:extLst>
                <a:ext uri="{FF2B5EF4-FFF2-40B4-BE49-F238E27FC236}">
                  <a16:creationId xmlns:a16="http://schemas.microsoft.com/office/drawing/2014/main" id="{88A7CBCB-C7DC-AC9A-774D-87F1C942B1BF}"/>
                </a:ext>
              </a:extLst>
            </p:cNvPr>
            <p:cNvCxnSpPr>
              <a:cxnSpLocks/>
              <a:stCxn id="84" idx="1"/>
              <a:endCxn id="87" idx="3"/>
            </p:cNvCxnSpPr>
            <p:nvPr/>
          </p:nvCxnSpPr>
          <p:spPr>
            <a:xfrm flipH="1">
              <a:off x="5956080" y="5947460"/>
              <a:ext cx="289981" cy="71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B8ADECEE-E456-76E2-02A3-DFA15C1823E2}"/>
              </a:ext>
            </a:extLst>
          </p:cNvPr>
          <p:cNvSpPr txBox="1"/>
          <p:nvPr/>
        </p:nvSpPr>
        <p:spPr>
          <a:xfrm>
            <a:off x="8615956" y="5037299"/>
            <a:ext cx="1351652" cy="442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84170"/>
            <a:r>
              <a:rPr lang="en-CN" sz="2276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布图规划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2A56180-0B5B-4D3C-22D5-C8993E98B450}"/>
              </a:ext>
            </a:extLst>
          </p:cNvPr>
          <p:cNvSpPr txBox="1"/>
          <p:nvPr/>
        </p:nvSpPr>
        <p:spPr>
          <a:xfrm>
            <a:off x="12129645" y="5013441"/>
            <a:ext cx="768159" cy="442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84170"/>
            <a:r>
              <a:rPr lang="en-CN" sz="2276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布局</a:t>
            </a:r>
          </a:p>
        </p:txBody>
      </p:sp>
      <p:pic>
        <p:nvPicPr>
          <p:cNvPr id="92" name="图片 14">
            <a:extLst>
              <a:ext uri="{FF2B5EF4-FFF2-40B4-BE49-F238E27FC236}">
                <a16:creationId xmlns:a16="http://schemas.microsoft.com/office/drawing/2014/main" id="{902FC9B1-C767-CDD0-7568-6BA3489645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4296" y="1888262"/>
            <a:ext cx="2853407" cy="286159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B9CB7809-ED46-8119-C4B5-B3ADF58A0C4B}"/>
              </a:ext>
            </a:extLst>
          </p:cNvPr>
          <p:cNvSpPr txBox="1"/>
          <p:nvPr/>
        </p:nvSpPr>
        <p:spPr>
          <a:xfrm>
            <a:off x="14789719" y="5029903"/>
            <a:ext cx="1643399" cy="442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84170"/>
            <a:r>
              <a:rPr lang="en-CN" sz="2276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时钟树综合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E7B2269-26C1-60B5-B394-ED178B653225}"/>
              </a:ext>
            </a:extLst>
          </p:cNvPr>
          <p:cNvSpPr txBox="1"/>
          <p:nvPr/>
        </p:nvSpPr>
        <p:spPr>
          <a:xfrm>
            <a:off x="9578054" y="8830719"/>
            <a:ext cx="768159" cy="442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84170"/>
            <a:r>
              <a:rPr lang="en-CN" sz="2276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布线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0216E36-0A8B-496A-BE82-474C87E5F40B}"/>
              </a:ext>
            </a:extLst>
          </p:cNvPr>
          <p:cNvSpPr txBox="1"/>
          <p:nvPr/>
        </p:nvSpPr>
        <p:spPr>
          <a:xfrm>
            <a:off x="13622612" y="8818537"/>
            <a:ext cx="2810385" cy="442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84170"/>
            <a:r>
              <a:rPr lang="en-US" sz="2276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版图及</a:t>
            </a:r>
            <a:r>
              <a:rPr lang="en-CN" sz="2276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设计规则检查</a:t>
            </a:r>
          </a:p>
        </p:txBody>
      </p:sp>
      <p:pic>
        <p:nvPicPr>
          <p:cNvPr id="98" name="图片 3">
            <a:extLst>
              <a:ext uri="{FF2B5EF4-FFF2-40B4-BE49-F238E27FC236}">
                <a16:creationId xmlns:a16="http://schemas.microsoft.com/office/drawing/2014/main" id="{5B4FD19F-43C8-DDDE-8D87-2C1C806D7C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338" y="6111026"/>
            <a:ext cx="2152616" cy="218822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9" name="椭圆 4">
            <a:extLst>
              <a:ext uri="{FF2B5EF4-FFF2-40B4-BE49-F238E27FC236}">
                <a16:creationId xmlns:a16="http://schemas.microsoft.com/office/drawing/2014/main" id="{DF2A1CEE-3D62-240E-D48C-6E72B125367C}"/>
              </a:ext>
            </a:extLst>
          </p:cNvPr>
          <p:cNvSpPr/>
          <p:nvPr/>
        </p:nvSpPr>
        <p:spPr bwMode="auto">
          <a:xfrm>
            <a:off x="14282678" y="7033881"/>
            <a:ext cx="620871" cy="451042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txBody>
          <a:bodyPr vert="horz" wrap="square" lIns="130044" tIns="65023" rIns="130044" bIns="65023" numCol="1" rtlCol="0" anchor="t" anchorCtr="0" compatLnSpc="1"/>
          <a:lstStyle/>
          <a:p>
            <a:pPr defTabSz="1300393" fontAlgn="base">
              <a:spcBef>
                <a:spcPct val="0"/>
              </a:spcBef>
              <a:spcAft>
                <a:spcPct val="0"/>
              </a:spcAft>
            </a:pPr>
            <a:endParaRPr lang="zh-CN" altLang="en-US" sz="5120" b="1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00" name="直接箭头连接符 6">
            <a:extLst>
              <a:ext uri="{FF2B5EF4-FFF2-40B4-BE49-F238E27FC236}">
                <a16:creationId xmlns:a16="http://schemas.microsoft.com/office/drawing/2014/main" id="{FADC130C-CCB9-6A38-191C-BC3E0E8F8FB4}"/>
              </a:ext>
            </a:extLst>
          </p:cNvPr>
          <p:cNvCxnSpPr>
            <a:cxnSpLocks/>
            <a:stCxn id="99" idx="6"/>
          </p:cNvCxnSpPr>
          <p:nvPr/>
        </p:nvCxnSpPr>
        <p:spPr bwMode="auto">
          <a:xfrm>
            <a:off x="14903550" y="7259402"/>
            <a:ext cx="554113" cy="4348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465DA97-9300-3CD8-1A1D-F83E39FF9E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1522" y="1913533"/>
            <a:ext cx="2834695" cy="28508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5AA8BE-7C0B-783C-280A-2483CAA26E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5178" y="1913533"/>
            <a:ext cx="2851984" cy="28204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76097F-2E1A-2851-AF66-5498FBBA31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6979" y="5863927"/>
            <a:ext cx="4170492" cy="243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32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7952EA-BE32-888A-604B-EA00D73BF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基于开源</a:t>
            </a:r>
            <a:r>
              <a:rPr lang="en-US" altLang="zh-CN" dirty="0"/>
              <a:t>EDA</a:t>
            </a:r>
            <a:r>
              <a:rPr lang="zh-CN" altLang="en-US" dirty="0"/>
              <a:t>工具链的芯片设计平台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C36C3F8-6712-67E7-00CE-527D8BE83C68}"/>
              </a:ext>
            </a:extLst>
          </p:cNvPr>
          <p:cNvGrpSpPr/>
          <p:nvPr/>
        </p:nvGrpSpPr>
        <p:grpSpPr>
          <a:xfrm>
            <a:off x="3723083" y="4560287"/>
            <a:ext cx="4640997" cy="2176297"/>
            <a:chOff x="6763956" y="4134084"/>
            <a:chExt cx="5088541" cy="24414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8E50406-815A-9C06-67CD-D3690A074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63956" y="4835012"/>
              <a:ext cx="1905000" cy="10668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AD46DBA-621B-E4A0-21AC-C3C0F8450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25112" y="4134084"/>
              <a:ext cx="872717" cy="75010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91512D-6990-4C7B-1C48-BC14EC5B9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43568" y="4977713"/>
              <a:ext cx="872717" cy="75010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CA55610-65C7-431D-ADB3-B4226DC7B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78293" y="5825475"/>
              <a:ext cx="872717" cy="750105"/>
            </a:xfrm>
            <a:prstGeom prst="rect">
              <a:avLst/>
            </a:prstGeom>
          </p:spPr>
        </p:pic>
        <p:pic>
          <p:nvPicPr>
            <p:cNvPr id="9" name="Picture 2" descr="K8s Kubernetes | SUE Cloud &amp; IT | Download Price List Now">
              <a:extLst>
                <a:ext uri="{FF2B5EF4-FFF2-40B4-BE49-F238E27FC236}">
                  <a16:creationId xmlns:a16="http://schemas.microsoft.com/office/drawing/2014/main" id="{E5D5F337-CD62-A0FB-E9EF-DF7BD33F93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3985" y="4435444"/>
              <a:ext cx="1598512" cy="1598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F6E775A-AE56-F163-C9B5-3E069E8B56E5}"/>
              </a:ext>
            </a:extLst>
          </p:cNvPr>
          <p:cNvSpPr/>
          <p:nvPr/>
        </p:nvSpPr>
        <p:spPr>
          <a:xfrm>
            <a:off x="3115500" y="3020067"/>
            <a:ext cx="230458" cy="3777862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393">
              <a:defRPr/>
            </a:pPr>
            <a:endParaRPr lang="en-CN" sz="512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DE4FA8-A14B-D542-DE09-B9B635DC493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2334"/>
          <a:stretch/>
        </p:blipFill>
        <p:spPr>
          <a:xfrm>
            <a:off x="807372" y="3658708"/>
            <a:ext cx="1943657" cy="2371958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72CD708-B373-A75A-D331-BC89D6B6B3B0}"/>
              </a:ext>
            </a:extLst>
          </p:cNvPr>
          <p:cNvSpPr/>
          <p:nvPr/>
        </p:nvSpPr>
        <p:spPr bwMode="auto">
          <a:xfrm>
            <a:off x="3723082" y="4516452"/>
            <a:ext cx="4769407" cy="2263967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30044" tIns="65023" rIns="130044" bIns="65023" numCol="1" rtlCol="0" anchor="t" anchorCtr="0" compatLnSpc="1"/>
          <a:lstStyle/>
          <a:p>
            <a:pPr defTabSz="1300393" fontAlgn="base">
              <a:spcBef>
                <a:spcPct val="0"/>
              </a:spcBef>
              <a:spcAft>
                <a:spcPct val="0"/>
              </a:spcAft>
              <a:defRPr/>
            </a:pPr>
            <a:endParaRPr lang="en-CN" sz="5120" b="1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7AED838-E915-A78F-13A2-6D586E21E3FC}"/>
              </a:ext>
            </a:extLst>
          </p:cNvPr>
          <p:cNvSpPr/>
          <p:nvPr/>
        </p:nvSpPr>
        <p:spPr bwMode="auto">
          <a:xfrm>
            <a:off x="3719120" y="3285495"/>
            <a:ext cx="1034881" cy="51234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30044" tIns="65023" rIns="130044" bIns="65023" numCol="1" rtlCol="0" anchor="t" anchorCtr="0" compatLnSpc="1"/>
          <a:lstStyle/>
          <a:p>
            <a:pPr defTabSz="13003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CN" sz="2400" b="1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布局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8AC59EB-646E-0DB3-CB64-6714A4DEFBA7}"/>
              </a:ext>
            </a:extLst>
          </p:cNvPr>
          <p:cNvSpPr/>
          <p:nvPr/>
        </p:nvSpPr>
        <p:spPr bwMode="auto">
          <a:xfrm>
            <a:off x="6901918" y="3274117"/>
            <a:ext cx="1768213" cy="51234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30044" tIns="65023" rIns="130044" bIns="65023" numCol="1" rtlCol="0" anchor="t" anchorCtr="0" compatLnSpc="1"/>
          <a:lstStyle/>
          <a:p>
            <a:pPr defTabSz="13003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CN" sz="2400" b="1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时序评估</a:t>
            </a:r>
          </a:p>
        </p:txBody>
      </p:sp>
      <p:sp>
        <p:nvSpPr>
          <p:cNvPr id="15" name="Rounded Rectangle 15">
            <a:extLst>
              <a:ext uri="{FF2B5EF4-FFF2-40B4-BE49-F238E27FC236}">
                <a16:creationId xmlns:a16="http://schemas.microsoft.com/office/drawing/2014/main" id="{EACFA3E8-448E-969E-5228-E13C5B11D7D8}"/>
              </a:ext>
            </a:extLst>
          </p:cNvPr>
          <p:cNvSpPr/>
          <p:nvPr/>
        </p:nvSpPr>
        <p:spPr bwMode="auto">
          <a:xfrm>
            <a:off x="5133788" y="2591752"/>
            <a:ext cx="1557726" cy="51234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30044" tIns="65023" rIns="130044" bIns="65023" numCol="1" rtlCol="0" anchor="t" anchorCtr="0" compatLnSpc="1"/>
          <a:lstStyle/>
          <a:p>
            <a:pPr defTabSz="13003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CN" sz="2400" b="1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布线器</a:t>
            </a:r>
            <a:r>
              <a:rPr lang="en-US" altLang="zh-CN" sz="2400" b="1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  <a:endParaRPr lang="en-CN" sz="2400" b="1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Rounded Rectangle 16">
            <a:extLst>
              <a:ext uri="{FF2B5EF4-FFF2-40B4-BE49-F238E27FC236}">
                <a16:creationId xmlns:a16="http://schemas.microsoft.com/office/drawing/2014/main" id="{75D4961A-289A-6AE9-E40D-67F5E426B80E}"/>
              </a:ext>
            </a:extLst>
          </p:cNvPr>
          <p:cNvSpPr/>
          <p:nvPr/>
        </p:nvSpPr>
        <p:spPr bwMode="auto">
          <a:xfrm>
            <a:off x="5153364" y="3959254"/>
            <a:ext cx="1557726" cy="51234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30044" tIns="65023" rIns="130044" bIns="65023" numCol="1" rtlCol="0" anchor="t" anchorCtr="0" compatLnSpc="1"/>
          <a:lstStyle/>
          <a:p>
            <a:pPr defTabSz="13003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CN" sz="2400" b="1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布线器</a:t>
            </a:r>
            <a:r>
              <a:rPr lang="en-US" altLang="zh-CN" sz="2400" b="1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  <a:endParaRPr lang="en-CN" sz="2400" b="1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7" name="Straight Arrow Connector 17">
            <a:extLst>
              <a:ext uri="{FF2B5EF4-FFF2-40B4-BE49-F238E27FC236}">
                <a16:creationId xmlns:a16="http://schemas.microsoft.com/office/drawing/2014/main" id="{299DF9FB-AF0A-0F72-BB46-35A4F3D77724}"/>
              </a:ext>
            </a:extLst>
          </p:cNvPr>
          <p:cNvCxnSpPr>
            <a:stCxn id="13" idx="3"/>
            <a:endCxn id="15" idx="1"/>
          </p:cNvCxnSpPr>
          <p:nvPr/>
        </p:nvCxnSpPr>
        <p:spPr bwMode="auto">
          <a:xfrm flipV="1">
            <a:off x="4753999" y="2847922"/>
            <a:ext cx="379790" cy="6937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8" name="Straight Arrow Connector 18">
            <a:extLst>
              <a:ext uri="{FF2B5EF4-FFF2-40B4-BE49-F238E27FC236}">
                <a16:creationId xmlns:a16="http://schemas.microsoft.com/office/drawing/2014/main" id="{9AE20B4A-FEEC-E5C2-6499-F588698820EE}"/>
              </a:ext>
            </a:extLst>
          </p:cNvPr>
          <p:cNvCxnSpPr>
            <a:stCxn id="13" idx="3"/>
            <a:endCxn id="16" idx="1"/>
          </p:cNvCxnSpPr>
          <p:nvPr/>
        </p:nvCxnSpPr>
        <p:spPr bwMode="auto">
          <a:xfrm>
            <a:off x="4753999" y="3541665"/>
            <a:ext cx="399366" cy="6737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9" name="Straight Arrow Connector 20">
            <a:extLst>
              <a:ext uri="{FF2B5EF4-FFF2-40B4-BE49-F238E27FC236}">
                <a16:creationId xmlns:a16="http://schemas.microsoft.com/office/drawing/2014/main" id="{80CADFA7-85E2-DE88-253A-CE626D474769}"/>
              </a:ext>
            </a:extLst>
          </p:cNvPr>
          <p:cNvCxnSpPr>
            <a:stCxn id="13" idx="3"/>
            <a:endCxn id="14" idx="1"/>
          </p:cNvCxnSpPr>
          <p:nvPr/>
        </p:nvCxnSpPr>
        <p:spPr bwMode="auto">
          <a:xfrm flipV="1">
            <a:off x="4754000" y="3530288"/>
            <a:ext cx="2147918" cy="113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pic>
        <p:nvPicPr>
          <p:cNvPr id="20" name="0_1707392854">
            <a:hlinkClick r:id="" action="ppaction://media"/>
            <a:extLst>
              <a:ext uri="{FF2B5EF4-FFF2-40B4-BE49-F238E27FC236}">
                <a16:creationId xmlns:a16="http://schemas.microsoft.com/office/drawing/2014/main" id="{2A038C18-0250-89AA-DC28-359CEE7596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009888" y="2093716"/>
            <a:ext cx="6341682" cy="687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7078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E60091-B219-0ABD-9EE2-B87FD8858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新看点</a:t>
            </a:r>
            <a:r>
              <a:rPr lang="en-US" altLang="zh-CN" dirty="0"/>
              <a:t>4 – </a:t>
            </a:r>
            <a:r>
              <a:rPr lang="zh-CN" altLang="en-US" dirty="0"/>
              <a:t>更专业的处理器开源</a:t>
            </a:r>
            <a:r>
              <a:rPr lang="en-US" altLang="zh-CN" dirty="0"/>
              <a:t>benchmark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CE4AE9-F771-CDCB-D35E-3CECC91BB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项目负责人</a:t>
            </a:r>
            <a:r>
              <a:rPr lang="en-US" altLang="zh-CN" dirty="0"/>
              <a:t>: </a:t>
            </a:r>
            <a:r>
              <a:rPr lang="zh-CN" altLang="en-US" dirty="0"/>
              <a:t>陈璐</a:t>
            </a:r>
            <a:r>
              <a:rPr lang="en-US" altLang="zh-CN" dirty="0"/>
              <a:t>, </a:t>
            </a:r>
            <a:r>
              <a:rPr lang="zh-CN" altLang="en-US" dirty="0"/>
              <a:t>博士生</a:t>
            </a:r>
            <a:r>
              <a:rPr lang="en-US" altLang="zh-CN" dirty="0"/>
              <a:t>@</a:t>
            </a:r>
            <a:r>
              <a:rPr lang="zh-CN" altLang="en-US" dirty="0"/>
              <a:t>中国科学院计算技术研究所</a:t>
            </a:r>
            <a:endParaRPr lang="en-US" altLang="zh-CN" dirty="0"/>
          </a:p>
          <a:p>
            <a:pPr lvl="1"/>
            <a:r>
              <a:rPr lang="zh-CN" altLang="en-US" dirty="0"/>
              <a:t>核心骨干</a:t>
            </a:r>
            <a:r>
              <a:rPr lang="en-US" altLang="zh-CN" dirty="0"/>
              <a:t>(</a:t>
            </a:r>
            <a:r>
              <a:rPr lang="zh-CN" altLang="en-US" dirty="0"/>
              <a:t>选自“一生一芯”优秀学员</a:t>
            </a:r>
            <a:r>
              <a:rPr lang="en-US" altLang="zh-CN" dirty="0"/>
              <a:t>): </a:t>
            </a:r>
            <a:r>
              <a:rPr lang="zh-CN" altLang="en-US" dirty="0"/>
              <a:t>晁宇龙</a:t>
            </a:r>
            <a:r>
              <a:rPr lang="en-US" altLang="zh-CN" dirty="0"/>
              <a:t>, </a:t>
            </a:r>
            <a:r>
              <a:rPr lang="zh-CN" altLang="en-US" dirty="0"/>
              <a:t>戴桂雨</a:t>
            </a:r>
            <a:r>
              <a:rPr lang="en-US" altLang="zh-CN" dirty="0"/>
              <a:t>, </a:t>
            </a:r>
            <a:r>
              <a:rPr lang="zh-CN" altLang="en-US" dirty="0"/>
              <a:t>王锐</a:t>
            </a:r>
            <a:r>
              <a:rPr lang="en-US" altLang="zh-CN" dirty="0"/>
              <a:t>, </a:t>
            </a:r>
            <a:r>
              <a:rPr lang="zh-CN" altLang="en-US" dirty="0"/>
              <a:t>魏人</a:t>
            </a:r>
            <a:endParaRPr lang="en-US" altLang="zh-CN" dirty="0"/>
          </a:p>
          <a:p>
            <a:pPr lvl="1"/>
            <a:r>
              <a:rPr lang="zh-CN" altLang="en-US" dirty="0"/>
              <a:t>技术顾问</a:t>
            </a:r>
            <a:r>
              <a:rPr lang="en-US" altLang="zh-CN" dirty="0"/>
              <a:t>: </a:t>
            </a:r>
            <a:r>
              <a:rPr lang="zh-CN" altLang="en-US" dirty="0"/>
              <a:t>周耀阳</a:t>
            </a:r>
            <a:r>
              <a:rPr lang="en-US" altLang="zh-CN" dirty="0"/>
              <a:t>, </a:t>
            </a:r>
            <a:r>
              <a:rPr lang="zh-CN" altLang="en-US" dirty="0"/>
              <a:t>博士</a:t>
            </a:r>
            <a:r>
              <a:rPr lang="en-US" altLang="zh-CN" dirty="0"/>
              <a:t>@</a:t>
            </a:r>
            <a:r>
              <a:rPr lang="zh-CN" altLang="en-US" dirty="0"/>
              <a:t>开源芯片研究院</a:t>
            </a:r>
            <a:r>
              <a:rPr lang="en-US" altLang="zh-CN" dirty="0"/>
              <a:t>, </a:t>
            </a:r>
            <a:r>
              <a:rPr lang="zh-CN" altLang="en-US" dirty="0"/>
              <a:t>香山处理器性能组组长</a:t>
            </a:r>
            <a:endParaRPr lang="en-US" altLang="zh-CN" dirty="0"/>
          </a:p>
          <a:p>
            <a:pPr lvl="3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覆盖访存单元</a:t>
            </a:r>
            <a:r>
              <a:rPr lang="en-US" altLang="zh-CN" dirty="0"/>
              <a:t>, </a:t>
            </a:r>
            <a:r>
              <a:rPr lang="zh-CN" altLang="en-US" dirty="0"/>
              <a:t>整数单元</a:t>
            </a:r>
            <a:r>
              <a:rPr lang="en-US" altLang="zh-CN" dirty="0"/>
              <a:t>, </a:t>
            </a:r>
            <a:r>
              <a:rPr lang="zh-CN" altLang="en-US" dirty="0"/>
              <a:t>浮点单元</a:t>
            </a:r>
            <a:r>
              <a:rPr lang="en-US" altLang="zh-CN" dirty="0"/>
              <a:t>,</a:t>
            </a:r>
          </a:p>
          <a:p>
            <a:pPr marL="0" indent="0">
              <a:buNone/>
            </a:pPr>
            <a:r>
              <a:rPr lang="en-US" altLang="zh-CN" dirty="0"/>
              <a:t>   </a:t>
            </a:r>
            <a:r>
              <a:rPr lang="zh-CN" altLang="en-US" dirty="0"/>
              <a:t>分支预测</a:t>
            </a:r>
            <a:r>
              <a:rPr lang="en-US" altLang="zh-CN" dirty="0"/>
              <a:t>, Cache</a:t>
            </a:r>
            <a:r>
              <a:rPr lang="zh-CN" altLang="en-US" dirty="0"/>
              <a:t>等多个处理器关键部件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提供香山等开源处理器的性能跑分</a:t>
            </a:r>
            <a:endParaRPr lang="en-US" altLang="zh-CN" dirty="0"/>
          </a:p>
          <a:p>
            <a:pPr lvl="1"/>
            <a:r>
              <a:rPr lang="zh-CN" altLang="en-US" dirty="0"/>
              <a:t>后续可支持性能打榜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6CAD338C-DA66-5A1A-E4E4-CF1F4A35C4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292671"/>
              </p:ext>
            </p:extLst>
          </p:nvPr>
        </p:nvGraphicFramePr>
        <p:xfrm>
          <a:off x="685563" y="3673574"/>
          <a:ext cx="16238540" cy="1554480"/>
        </p:xfrm>
        <a:graphic>
          <a:graphicData uri="http://schemas.openxmlformats.org/drawingml/2006/table">
            <a:tbl>
              <a:tblPr bandRow="1">
                <a:tableStyleId>{284E427A-3D55-4303-BF80-6455036E1DE7}</a:tableStyleId>
              </a:tblPr>
              <a:tblGrid>
                <a:gridCol w="2184718">
                  <a:extLst>
                    <a:ext uri="{9D8B030D-6E8A-4147-A177-3AD203B41FA5}">
                      <a16:colId xmlns:a16="http://schemas.microsoft.com/office/drawing/2014/main" val="2516259430"/>
                    </a:ext>
                  </a:extLst>
                </a:gridCol>
                <a:gridCol w="2989580">
                  <a:extLst>
                    <a:ext uri="{9D8B030D-6E8A-4147-A177-3AD203B41FA5}">
                      <a16:colId xmlns:a16="http://schemas.microsoft.com/office/drawing/2014/main" val="16487086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40137093"/>
                    </a:ext>
                  </a:extLst>
                </a:gridCol>
                <a:gridCol w="2699068">
                  <a:extLst>
                    <a:ext uri="{9D8B030D-6E8A-4147-A177-3AD203B41FA5}">
                      <a16:colId xmlns:a16="http://schemas.microsoft.com/office/drawing/2014/main" val="318606813"/>
                    </a:ext>
                  </a:extLst>
                </a:gridCol>
                <a:gridCol w="2744153">
                  <a:extLst>
                    <a:ext uri="{9D8B030D-6E8A-4147-A177-3AD203B41FA5}">
                      <a16:colId xmlns:a16="http://schemas.microsoft.com/office/drawing/2014/main" val="208513669"/>
                    </a:ext>
                  </a:extLst>
                </a:gridCol>
                <a:gridCol w="289243">
                  <a:extLst>
                    <a:ext uri="{9D8B030D-6E8A-4147-A177-3AD203B41FA5}">
                      <a16:colId xmlns:a16="http://schemas.microsoft.com/office/drawing/2014/main" val="1499142750"/>
                    </a:ext>
                  </a:extLst>
                </a:gridCol>
                <a:gridCol w="2778443">
                  <a:extLst>
                    <a:ext uri="{9D8B030D-6E8A-4147-A177-3AD203B41FA5}">
                      <a16:colId xmlns:a16="http://schemas.microsoft.com/office/drawing/2014/main" val="521592593"/>
                    </a:ext>
                  </a:extLst>
                </a:gridCol>
                <a:gridCol w="2345055">
                  <a:extLst>
                    <a:ext uri="{9D8B030D-6E8A-4147-A177-3AD203B41FA5}">
                      <a16:colId xmlns:a16="http://schemas.microsoft.com/office/drawing/2014/main" val="282468265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前端密集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3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300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计算密集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3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800" b="1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300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访存密集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300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800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1295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分支密集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编译器</a:t>
                      </a: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2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gobmk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整数密集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hmmer</a:t>
                      </a: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h264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流式内存访问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stream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3539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ICache</a:t>
                      </a:r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压力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自制</a:t>
                      </a: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RTL</a:t>
                      </a:r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仿真器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00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浮点密集</a:t>
                      </a:r>
                      <a:r>
                        <a:rPr lang="en-US" altLang="zh-CN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可选</a:t>
                      </a:r>
                      <a:r>
                        <a:rPr lang="en-US" altLang="zh-CN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2800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GEMM, Stencil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不规则内存访问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mcf</a:t>
                      </a:r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，图算法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94093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C1CF60E9-DB9D-E98C-05FD-A8BA71240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109" y="6147879"/>
            <a:ext cx="6447665" cy="272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26407"/>
      </p:ext>
    </p:extLst>
  </p:cSld>
  <p:clrMapOvr>
    <a:masterClrMapping/>
  </p:clrMapOvr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itchFamily="2" charset="-122"/>
          </a:defRPr>
        </a:defPPr>
      </a:lstStyle>
    </a:ln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微软雅黑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bg2">
            <a:lumMod val="75000"/>
          </a:schemeClr>
        </a:solidFill>
        <a:ln w="19050" cap="flat" cmpd="sng" algn="ctr">
          <a:solidFill>
            <a:schemeClr val="tx1"/>
          </a:solidFill>
          <a:prstDash val="solid"/>
        </a:ln>
        <a:effectLst>
          <a:outerShdw blurRad="50800" dist="76200" dir="2700000" algn="tl" rotWithShape="0">
            <a:prstClr val="black">
              <a:alpha val="40000"/>
            </a:prstClr>
          </a:outerShdw>
        </a:effectLst>
      </a:spPr>
      <a:bodyPr anchor="ctr"/>
      <a:lstStyle>
        <a:defPPr algn="ctr">
          <a:defRPr kumimoji="0" sz="1200" dirty="0" smtClean="0">
            <a:latin typeface="+mn-ea"/>
            <a:ea typeface="+mn-ea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17011</TotalTime>
  <Words>1954</Words>
  <Application>Microsoft Office PowerPoint</Application>
  <PresentationFormat>自定义</PresentationFormat>
  <Paragraphs>460</Paragraphs>
  <Slides>18</Slides>
  <Notes>3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Helvetica Light</vt:lpstr>
      <vt:lpstr>Helvetica Neue</vt:lpstr>
      <vt:lpstr>微软雅黑</vt:lpstr>
      <vt:lpstr>微软雅黑</vt:lpstr>
      <vt:lpstr>Arial</vt:lpstr>
      <vt:lpstr>Arial Black</vt:lpstr>
      <vt:lpstr>Calibri</vt:lpstr>
      <vt:lpstr>Wingdings</vt:lpstr>
      <vt:lpstr>Network</vt:lpstr>
      <vt:lpstr>1_Network</vt:lpstr>
      <vt:lpstr>Office 主题​​</vt:lpstr>
      <vt:lpstr>“一生一芯”计划 2024年暑期宣讲会</vt:lpstr>
      <vt:lpstr>“一生一芯”计划总体介绍</vt:lpstr>
      <vt:lpstr>新看点1 – 坡度更缓的阶段划分</vt:lpstr>
      <vt:lpstr>新看点2 – SoC全系统学习(B阶段中期)</vt:lpstr>
      <vt:lpstr>新看点3 – 处理器设计全流程学习(B阶段后期)</vt:lpstr>
      <vt:lpstr>新看点3 – 处理器设计全流程学习(B阶段后期)</vt:lpstr>
      <vt:lpstr>iEDA 的工具（贯穿netlist-&gt;GDSII)</vt:lpstr>
      <vt:lpstr>基于开源EDA工具链的芯片设计平台</vt:lpstr>
      <vt:lpstr>新看点4 – 更专业的处理器开源benchmark</vt:lpstr>
      <vt:lpstr>开发环境更新</vt:lpstr>
      <vt:lpstr>认证和流片</vt:lpstr>
      <vt:lpstr>学习路线图(以学习到A阶段后流片为例)</vt:lpstr>
      <vt:lpstr>报名无需费用, 学习资源均开放</vt:lpstr>
      <vt:lpstr>“一生一芯”资源</vt:lpstr>
      <vt:lpstr>其他</vt:lpstr>
      <vt:lpstr>常见问题</vt:lpstr>
      <vt:lpstr>更多详细信息请关注“一生一芯”网站</vt:lpstr>
      <vt:lpstr>感谢“一生一芯”的指导团队、助教团队和支撑团队 以及发起单位和支撑单位的支持和赞助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Supporting Differentiated Services in Computers via Programmable Architecture for Resourcing-on-Demand (PARD)</dc:title>
  <dc:creator>Bao Yungang</dc:creator>
  <cp:lastModifiedBy>Administrator</cp:lastModifiedBy>
  <cp:revision>3382</cp:revision>
  <dcterms:modified xsi:type="dcterms:W3CDTF">2024-07-14T06:09:52Z</dcterms:modified>
</cp:coreProperties>
</file>